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26"/>
  </p:handoutMasterIdLst>
  <p:sldIdLst>
    <p:sldId id="363" r:id="rId3"/>
    <p:sldId id="432" r:id="rId4"/>
    <p:sldId id="433" r:id="rId5"/>
    <p:sldId id="403" r:id="rId6"/>
    <p:sldId id="404" r:id="rId7"/>
    <p:sldId id="405" r:id="rId8"/>
    <p:sldId id="406" r:id="rId9"/>
    <p:sldId id="434" r:id="rId11"/>
    <p:sldId id="407" r:id="rId12"/>
    <p:sldId id="408" r:id="rId13"/>
    <p:sldId id="409" r:id="rId14"/>
    <p:sldId id="436" r:id="rId15"/>
    <p:sldId id="439" r:id="rId16"/>
    <p:sldId id="440" r:id="rId17"/>
    <p:sldId id="438" r:id="rId18"/>
    <p:sldId id="441" r:id="rId19"/>
    <p:sldId id="412" r:id="rId20"/>
    <p:sldId id="435" r:id="rId21"/>
    <p:sldId id="413" r:id="rId22"/>
    <p:sldId id="414" r:id="rId23"/>
    <p:sldId id="447" r:id="rId24"/>
    <p:sldId id="448" r:id="rId25"/>
  </p:sldIdLst>
  <p:sldSz cx="9144000" cy="6858000" type="screen4x3"/>
  <p:notesSz cx="7099300" cy="10234295"/>
  <p:custDataLst>
    <p:tags r:id="rId30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 userDrawn="1">
          <p15:clr>
            <a:srgbClr val="A4A3A4"/>
          </p15:clr>
        </p15:guide>
        <p15:guide id="2" pos="5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FFFF"/>
    <a:srgbClr val="FFFF00"/>
    <a:srgbClr val="800000"/>
    <a:srgbClr val="FFCC99"/>
    <a:srgbClr val="CC6600"/>
    <a:srgbClr val="009999"/>
    <a:srgbClr val="00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4" autoAdjust="0"/>
    <p:restoredTop sz="85448" autoAdjust="0"/>
  </p:normalViewPr>
  <p:slideViewPr>
    <p:cSldViewPr showGuides="1">
      <p:cViewPr varScale="1">
        <p:scale>
          <a:sx n="63" d="100"/>
          <a:sy n="63" d="100"/>
        </p:scale>
        <p:origin x="1516" y="56"/>
      </p:cViewPr>
      <p:guideLst>
        <p:guide orient="horz" pos="2523"/>
        <p:guide pos="5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322" y="-7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6.emf"/><Relationship Id="rId4" Type="http://schemas.openxmlformats.org/officeDocument/2006/relationships/image" Target="../media/image5.wmf"/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9" Type="http://schemas.openxmlformats.org/officeDocument/2006/relationships/image" Target="../media/image99.emf"/><Relationship Id="rId8" Type="http://schemas.openxmlformats.org/officeDocument/2006/relationships/image" Target="../media/image98.emf"/><Relationship Id="rId7" Type="http://schemas.openxmlformats.org/officeDocument/2006/relationships/image" Target="../media/image97.emf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Relationship Id="rId3" Type="http://schemas.openxmlformats.org/officeDocument/2006/relationships/image" Target="../media/image93.emf"/><Relationship Id="rId24" Type="http://schemas.openxmlformats.org/officeDocument/2006/relationships/image" Target="../media/image115.emf"/><Relationship Id="rId23" Type="http://schemas.openxmlformats.org/officeDocument/2006/relationships/image" Target="../media/image114.emf"/><Relationship Id="rId22" Type="http://schemas.openxmlformats.org/officeDocument/2006/relationships/image" Target="../media/image113.emf"/><Relationship Id="rId21" Type="http://schemas.openxmlformats.org/officeDocument/2006/relationships/image" Target="../media/image112.emf"/><Relationship Id="rId20" Type="http://schemas.openxmlformats.org/officeDocument/2006/relationships/image" Target="../media/image111.emf"/><Relationship Id="rId2" Type="http://schemas.openxmlformats.org/officeDocument/2006/relationships/image" Target="../media/image92.emf"/><Relationship Id="rId19" Type="http://schemas.openxmlformats.org/officeDocument/2006/relationships/image" Target="../media/image110.emf"/><Relationship Id="rId18" Type="http://schemas.openxmlformats.org/officeDocument/2006/relationships/image" Target="../media/image109.emf"/><Relationship Id="rId17" Type="http://schemas.openxmlformats.org/officeDocument/2006/relationships/image" Target="../media/image108.emf"/><Relationship Id="rId16" Type="http://schemas.openxmlformats.org/officeDocument/2006/relationships/image" Target="../media/image107.emf"/><Relationship Id="rId15" Type="http://schemas.openxmlformats.org/officeDocument/2006/relationships/image" Target="../media/image106.emf"/><Relationship Id="rId14" Type="http://schemas.openxmlformats.org/officeDocument/2006/relationships/image" Target="../media/image105.emf"/><Relationship Id="rId13" Type="http://schemas.openxmlformats.org/officeDocument/2006/relationships/image" Target="../media/image103.emf"/><Relationship Id="rId12" Type="http://schemas.openxmlformats.org/officeDocument/2006/relationships/image" Target="../media/image102.emf"/><Relationship Id="rId11" Type="http://schemas.openxmlformats.org/officeDocument/2006/relationships/image" Target="../media/image101.emf"/><Relationship Id="rId10" Type="http://schemas.openxmlformats.org/officeDocument/2006/relationships/image" Target="../media/image100.emf"/><Relationship Id="rId1" Type="http://schemas.openxmlformats.org/officeDocument/2006/relationships/image" Target="../media/image91.emf"/></Relationships>
</file>

<file path=ppt/drawings/_rels/vmlDrawing1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8.emf"/><Relationship Id="rId8" Type="http://schemas.openxmlformats.org/officeDocument/2006/relationships/image" Target="../media/image127.emf"/><Relationship Id="rId7" Type="http://schemas.openxmlformats.org/officeDocument/2006/relationships/image" Target="../media/image126.emf"/><Relationship Id="rId6" Type="http://schemas.openxmlformats.org/officeDocument/2006/relationships/image" Target="../media/image125.emf"/><Relationship Id="rId5" Type="http://schemas.openxmlformats.org/officeDocument/2006/relationships/image" Target="../media/image124.emf"/><Relationship Id="rId4" Type="http://schemas.openxmlformats.org/officeDocument/2006/relationships/image" Target="../media/image123.emf"/><Relationship Id="rId3" Type="http://schemas.openxmlformats.org/officeDocument/2006/relationships/image" Target="../media/image122.emf"/><Relationship Id="rId26" Type="http://schemas.openxmlformats.org/officeDocument/2006/relationships/image" Target="../media/image145.emf"/><Relationship Id="rId25" Type="http://schemas.openxmlformats.org/officeDocument/2006/relationships/image" Target="../media/image144.emf"/><Relationship Id="rId24" Type="http://schemas.openxmlformats.org/officeDocument/2006/relationships/image" Target="../media/image143.emf"/><Relationship Id="rId23" Type="http://schemas.openxmlformats.org/officeDocument/2006/relationships/image" Target="../media/image142.emf"/><Relationship Id="rId22" Type="http://schemas.openxmlformats.org/officeDocument/2006/relationships/image" Target="../media/image141.emf"/><Relationship Id="rId21" Type="http://schemas.openxmlformats.org/officeDocument/2006/relationships/image" Target="../media/image140.emf"/><Relationship Id="rId20" Type="http://schemas.openxmlformats.org/officeDocument/2006/relationships/image" Target="../media/image139.emf"/><Relationship Id="rId2" Type="http://schemas.openxmlformats.org/officeDocument/2006/relationships/image" Target="../media/image121.emf"/><Relationship Id="rId19" Type="http://schemas.openxmlformats.org/officeDocument/2006/relationships/image" Target="../media/image138.emf"/><Relationship Id="rId18" Type="http://schemas.openxmlformats.org/officeDocument/2006/relationships/image" Target="../media/image137.emf"/><Relationship Id="rId17" Type="http://schemas.openxmlformats.org/officeDocument/2006/relationships/image" Target="../media/image136.emf"/><Relationship Id="rId16" Type="http://schemas.openxmlformats.org/officeDocument/2006/relationships/image" Target="../media/image135.emf"/><Relationship Id="rId15" Type="http://schemas.openxmlformats.org/officeDocument/2006/relationships/image" Target="../media/image134.emf"/><Relationship Id="rId14" Type="http://schemas.openxmlformats.org/officeDocument/2006/relationships/image" Target="../media/image133.emf"/><Relationship Id="rId13" Type="http://schemas.openxmlformats.org/officeDocument/2006/relationships/image" Target="../media/image132.emf"/><Relationship Id="rId12" Type="http://schemas.openxmlformats.org/officeDocument/2006/relationships/image" Target="../media/image131.emf"/><Relationship Id="rId11" Type="http://schemas.openxmlformats.org/officeDocument/2006/relationships/image" Target="../media/image130.emf"/><Relationship Id="rId10" Type="http://schemas.openxmlformats.org/officeDocument/2006/relationships/image" Target="../media/image129.emf"/><Relationship Id="rId1" Type="http://schemas.openxmlformats.org/officeDocument/2006/relationships/image" Target="../media/image120.e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54.emf"/><Relationship Id="rId8" Type="http://schemas.openxmlformats.org/officeDocument/2006/relationships/image" Target="../media/image153.emf"/><Relationship Id="rId7" Type="http://schemas.openxmlformats.org/officeDocument/2006/relationships/image" Target="../media/image152.emf"/><Relationship Id="rId6" Type="http://schemas.openxmlformats.org/officeDocument/2006/relationships/image" Target="../media/image151.emf"/><Relationship Id="rId5" Type="http://schemas.openxmlformats.org/officeDocument/2006/relationships/image" Target="../media/image150.emf"/><Relationship Id="rId4" Type="http://schemas.openxmlformats.org/officeDocument/2006/relationships/image" Target="../media/image149.emf"/><Relationship Id="rId3" Type="http://schemas.openxmlformats.org/officeDocument/2006/relationships/image" Target="../media/image148.emf"/><Relationship Id="rId2" Type="http://schemas.openxmlformats.org/officeDocument/2006/relationships/image" Target="../media/image147.emf"/><Relationship Id="rId17" Type="http://schemas.openxmlformats.org/officeDocument/2006/relationships/image" Target="../media/image162.emf"/><Relationship Id="rId16" Type="http://schemas.openxmlformats.org/officeDocument/2006/relationships/image" Target="../media/image161.emf"/><Relationship Id="rId15" Type="http://schemas.openxmlformats.org/officeDocument/2006/relationships/image" Target="../media/image160.emf"/><Relationship Id="rId14" Type="http://schemas.openxmlformats.org/officeDocument/2006/relationships/image" Target="../media/image159.emf"/><Relationship Id="rId13" Type="http://schemas.openxmlformats.org/officeDocument/2006/relationships/image" Target="../media/image158.emf"/><Relationship Id="rId12" Type="http://schemas.openxmlformats.org/officeDocument/2006/relationships/image" Target="../media/image157.emf"/><Relationship Id="rId11" Type="http://schemas.openxmlformats.org/officeDocument/2006/relationships/image" Target="../media/image156.emf"/><Relationship Id="rId10" Type="http://schemas.openxmlformats.org/officeDocument/2006/relationships/image" Target="../media/image155.emf"/><Relationship Id="rId1" Type="http://schemas.openxmlformats.org/officeDocument/2006/relationships/image" Target="../media/image146.emf"/></Relationships>
</file>

<file path=ppt/drawings/_rels/vmlDrawing13.vml.rels><?xml version="1.0" encoding="UTF-8" standalone="yes"?>
<Relationships xmlns="http://schemas.openxmlformats.org/package/2006/relationships"><Relationship Id="rId6" Type="http://schemas.openxmlformats.org/officeDocument/2006/relationships/image" Target="../media/image167.wmf"/><Relationship Id="rId5" Type="http://schemas.openxmlformats.org/officeDocument/2006/relationships/image" Target="../media/image146.emf"/><Relationship Id="rId4" Type="http://schemas.openxmlformats.org/officeDocument/2006/relationships/image" Target="../media/image166.wmf"/><Relationship Id="rId3" Type="http://schemas.openxmlformats.org/officeDocument/2006/relationships/image" Target="../media/image165.emf"/><Relationship Id="rId2" Type="http://schemas.openxmlformats.org/officeDocument/2006/relationships/image" Target="../media/image164.emf"/><Relationship Id="rId1" Type="http://schemas.openxmlformats.org/officeDocument/2006/relationships/image" Target="../media/image163.emf"/></Relationships>
</file>

<file path=ppt/drawings/_rels/vmlDrawing14.vml.rels><?xml version="1.0" encoding="UTF-8" standalone="yes"?>
<Relationships xmlns="http://schemas.openxmlformats.org/package/2006/relationships"><Relationship Id="rId6" Type="http://schemas.openxmlformats.org/officeDocument/2006/relationships/image" Target="../media/image173.emf"/><Relationship Id="rId5" Type="http://schemas.openxmlformats.org/officeDocument/2006/relationships/image" Target="../media/image172.emf"/><Relationship Id="rId4" Type="http://schemas.openxmlformats.org/officeDocument/2006/relationships/image" Target="../media/image171.emf"/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image" Target="../media/image168.emf"/></Relationships>
</file>

<file path=ppt/drawings/_rels/vmlDrawing15.vml.rels><?xml version="1.0" encoding="UTF-8" standalone="yes"?>
<Relationships xmlns="http://schemas.openxmlformats.org/package/2006/relationships"><Relationship Id="rId9" Type="http://schemas.openxmlformats.org/officeDocument/2006/relationships/image" Target="../media/image182.emf"/><Relationship Id="rId8" Type="http://schemas.openxmlformats.org/officeDocument/2006/relationships/image" Target="../media/image181.emf"/><Relationship Id="rId7" Type="http://schemas.openxmlformats.org/officeDocument/2006/relationships/image" Target="../media/image180.emf"/><Relationship Id="rId6" Type="http://schemas.openxmlformats.org/officeDocument/2006/relationships/image" Target="../media/image179.emf"/><Relationship Id="rId5" Type="http://schemas.openxmlformats.org/officeDocument/2006/relationships/image" Target="../media/image178.emf"/><Relationship Id="rId4" Type="http://schemas.openxmlformats.org/officeDocument/2006/relationships/image" Target="../media/image177.emf"/><Relationship Id="rId3" Type="http://schemas.openxmlformats.org/officeDocument/2006/relationships/image" Target="../media/image176.emf"/><Relationship Id="rId2" Type="http://schemas.openxmlformats.org/officeDocument/2006/relationships/image" Target="../media/image175.emf"/><Relationship Id="rId15" Type="http://schemas.openxmlformats.org/officeDocument/2006/relationships/image" Target="../media/image188.wmf"/><Relationship Id="rId14" Type="http://schemas.openxmlformats.org/officeDocument/2006/relationships/image" Target="../media/image187.wmf"/><Relationship Id="rId13" Type="http://schemas.openxmlformats.org/officeDocument/2006/relationships/image" Target="../media/image186.wmf"/><Relationship Id="rId12" Type="http://schemas.openxmlformats.org/officeDocument/2006/relationships/image" Target="../media/image185.emf"/><Relationship Id="rId11" Type="http://schemas.openxmlformats.org/officeDocument/2006/relationships/image" Target="../media/image184.emf"/><Relationship Id="rId10" Type="http://schemas.openxmlformats.org/officeDocument/2006/relationships/image" Target="../media/image183.emf"/><Relationship Id="rId1" Type="http://schemas.openxmlformats.org/officeDocument/2006/relationships/image" Target="../media/image174.emf"/></Relationships>
</file>

<file path=ppt/drawings/_rels/vmlDrawing16.v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emf"/><Relationship Id="rId8" Type="http://schemas.openxmlformats.org/officeDocument/2006/relationships/image" Target="../media/image196.emf"/><Relationship Id="rId7" Type="http://schemas.openxmlformats.org/officeDocument/2006/relationships/image" Target="../media/image195.emf"/><Relationship Id="rId6" Type="http://schemas.openxmlformats.org/officeDocument/2006/relationships/image" Target="../media/image194.emf"/><Relationship Id="rId5" Type="http://schemas.openxmlformats.org/officeDocument/2006/relationships/image" Target="../media/image193.emf"/><Relationship Id="rId4" Type="http://schemas.openxmlformats.org/officeDocument/2006/relationships/image" Target="../media/image192.emf"/><Relationship Id="rId3" Type="http://schemas.openxmlformats.org/officeDocument/2006/relationships/image" Target="../media/image191.emf"/><Relationship Id="rId2" Type="http://schemas.openxmlformats.org/officeDocument/2006/relationships/image" Target="../media/image190.emf"/><Relationship Id="rId1" Type="http://schemas.openxmlformats.org/officeDocument/2006/relationships/image" Target="../media/image189.emf"/></Relationships>
</file>

<file path=ppt/drawings/_rels/vmlDrawing17.vml.rels><?xml version="1.0" encoding="UTF-8" standalone="yes"?>
<Relationships xmlns="http://schemas.openxmlformats.org/package/2006/relationships"><Relationship Id="rId9" Type="http://schemas.openxmlformats.org/officeDocument/2006/relationships/image" Target="../media/image202.wmf"/><Relationship Id="rId8" Type="http://schemas.openxmlformats.org/officeDocument/2006/relationships/image" Target="../media/image201.wmf"/><Relationship Id="rId7" Type="http://schemas.openxmlformats.org/officeDocument/2006/relationships/image" Target="../media/image200.wmf"/><Relationship Id="rId6" Type="http://schemas.openxmlformats.org/officeDocument/2006/relationships/image" Target="../media/image199.wmf"/><Relationship Id="rId5" Type="http://schemas.openxmlformats.org/officeDocument/2006/relationships/image" Target="../media/image198.emf"/><Relationship Id="rId4" Type="http://schemas.openxmlformats.org/officeDocument/2006/relationships/image" Target="../media/image197.wmf"/><Relationship Id="rId3" Type="http://schemas.openxmlformats.org/officeDocument/2006/relationships/image" Target="../media/image191.emf"/><Relationship Id="rId2" Type="http://schemas.openxmlformats.org/officeDocument/2006/relationships/image" Target="../media/image190.emf"/><Relationship Id="rId12" Type="http://schemas.openxmlformats.org/officeDocument/2006/relationships/image" Target="../media/image205.wmf"/><Relationship Id="rId11" Type="http://schemas.openxmlformats.org/officeDocument/2006/relationships/image" Target="../media/image204.wmf"/><Relationship Id="rId10" Type="http://schemas.openxmlformats.org/officeDocument/2006/relationships/image" Target="../media/image203.wmf"/><Relationship Id="rId1" Type="http://schemas.openxmlformats.org/officeDocument/2006/relationships/image" Target="../media/image189.e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5.emf"/><Relationship Id="rId8" Type="http://schemas.openxmlformats.org/officeDocument/2006/relationships/image" Target="../media/image14.emf"/><Relationship Id="rId7" Type="http://schemas.openxmlformats.org/officeDocument/2006/relationships/image" Target="../media/image13.emf"/><Relationship Id="rId6" Type="http://schemas.openxmlformats.org/officeDocument/2006/relationships/image" Target="../media/image12.wmf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9" Type="http://schemas.openxmlformats.org/officeDocument/2006/relationships/image" Target="../media/image24.emf"/><Relationship Id="rId8" Type="http://schemas.openxmlformats.org/officeDocument/2006/relationships/image" Target="../media/image23.emf"/><Relationship Id="rId7" Type="http://schemas.openxmlformats.org/officeDocument/2006/relationships/image" Target="../media/image22.emf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1" Type="http://schemas.openxmlformats.org/officeDocument/2006/relationships/image" Target="../media/image26.emf"/><Relationship Id="rId10" Type="http://schemas.openxmlformats.org/officeDocument/2006/relationships/image" Target="../media/image25.emf"/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9" Type="http://schemas.openxmlformats.org/officeDocument/2006/relationships/image" Target="../media/image35.emf"/><Relationship Id="rId8" Type="http://schemas.openxmlformats.org/officeDocument/2006/relationships/image" Target="../media/image34.emf"/><Relationship Id="rId7" Type="http://schemas.openxmlformats.org/officeDocument/2006/relationships/image" Target="../media/image33.emf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6" Type="http://schemas.openxmlformats.org/officeDocument/2006/relationships/image" Target="../media/image42.emf"/><Relationship Id="rId15" Type="http://schemas.openxmlformats.org/officeDocument/2006/relationships/image" Target="../media/image41.emf"/><Relationship Id="rId14" Type="http://schemas.openxmlformats.org/officeDocument/2006/relationships/image" Target="../media/image40.emf"/><Relationship Id="rId13" Type="http://schemas.openxmlformats.org/officeDocument/2006/relationships/image" Target="../media/image39.emf"/><Relationship Id="rId12" Type="http://schemas.openxmlformats.org/officeDocument/2006/relationships/image" Target="../media/image38.emf"/><Relationship Id="rId11" Type="http://schemas.openxmlformats.org/officeDocument/2006/relationships/image" Target="../media/image37.emf"/><Relationship Id="rId10" Type="http://schemas.openxmlformats.org/officeDocument/2006/relationships/image" Target="../media/image36.emf"/><Relationship Id="rId1" Type="http://schemas.openxmlformats.org/officeDocument/2006/relationships/image" Target="../media/image27.emf"/></Relationships>
</file>

<file path=ppt/drawings/_rels/vmlDrawing5.vml.rels><?xml version="1.0" encoding="UTF-8" standalone="yes"?>
<Relationships xmlns="http://schemas.openxmlformats.org/package/2006/relationships"><Relationship Id="rId9" Type="http://schemas.openxmlformats.org/officeDocument/2006/relationships/image" Target="../media/image51.emf"/><Relationship Id="rId8" Type="http://schemas.openxmlformats.org/officeDocument/2006/relationships/image" Target="../media/image50.emf"/><Relationship Id="rId7" Type="http://schemas.openxmlformats.org/officeDocument/2006/relationships/image" Target="../media/image49.emf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3" Type="http://schemas.openxmlformats.org/officeDocument/2006/relationships/image" Target="../media/image56.emf"/><Relationship Id="rId12" Type="http://schemas.openxmlformats.org/officeDocument/2006/relationships/image" Target="../media/image54.wmf"/><Relationship Id="rId11" Type="http://schemas.openxmlformats.org/officeDocument/2006/relationships/image" Target="../media/image53.emf"/><Relationship Id="rId10" Type="http://schemas.openxmlformats.org/officeDocument/2006/relationships/image" Target="../media/image52.emf"/><Relationship Id="rId1" Type="http://schemas.openxmlformats.org/officeDocument/2006/relationships/image" Target="../media/image43.emf"/></Relationships>
</file>

<file path=ppt/drawings/_rels/vmlDrawing6.vml.rels><?xml version="1.0" encoding="UTF-8" standalone="yes"?>
<Relationships xmlns="http://schemas.openxmlformats.org/package/2006/relationships"><Relationship Id="rId9" Type="http://schemas.openxmlformats.org/officeDocument/2006/relationships/image" Target="../media/image65.emf"/><Relationship Id="rId8" Type="http://schemas.openxmlformats.org/officeDocument/2006/relationships/image" Target="../media/image64.emf"/><Relationship Id="rId7" Type="http://schemas.openxmlformats.org/officeDocument/2006/relationships/image" Target="../media/image63.emf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3" Type="http://schemas.openxmlformats.org/officeDocument/2006/relationships/image" Target="../media/image69.wmf"/><Relationship Id="rId12" Type="http://schemas.openxmlformats.org/officeDocument/2006/relationships/image" Target="../media/image68.wmf"/><Relationship Id="rId11" Type="http://schemas.openxmlformats.org/officeDocument/2006/relationships/image" Target="../media/image67.wmf"/><Relationship Id="rId10" Type="http://schemas.openxmlformats.org/officeDocument/2006/relationships/image" Target="../media/image66.wmf"/><Relationship Id="rId1" Type="http://schemas.openxmlformats.org/officeDocument/2006/relationships/image" Target="../media/image57.emf"/></Relationships>
</file>

<file path=ppt/drawings/_rels/vmlDrawing7.vml.rels><?xml version="1.0" encoding="UTF-8" standalone="yes"?>
<Relationships xmlns="http://schemas.openxmlformats.org/package/2006/relationships"><Relationship Id="rId9" Type="http://schemas.openxmlformats.org/officeDocument/2006/relationships/image" Target="../media/image65.emf"/><Relationship Id="rId8" Type="http://schemas.openxmlformats.org/officeDocument/2006/relationships/image" Target="../media/image64.emf"/><Relationship Id="rId7" Type="http://schemas.openxmlformats.org/officeDocument/2006/relationships/image" Target="../media/image63.emf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5" Type="http://schemas.openxmlformats.org/officeDocument/2006/relationships/image" Target="../media/image75.wmf"/><Relationship Id="rId14" Type="http://schemas.openxmlformats.org/officeDocument/2006/relationships/image" Target="../media/image74.emf"/><Relationship Id="rId13" Type="http://schemas.openxmlformats.org/officeDocument/2006/relationships/image" Target="../media/image73.emf"/><Relationship Id="rId12" Type="http://schemas.openxmlformats.org/officeDocument/2006/relationships/image" Target="../media/image72.wmf"/><Relationship Id="rId11" Type="http://schemas.openxmlformats.org/officeDocument/2006/relationships/image" Target="../media/image71.emf"/><Relationship Id="rId10" Type="http://schemas.openxmlformats.org/officeDocument/2006/relationships/image" Target="../media/image70.wmf"/><Relationship Id="rId1" Type="http://schemas.openxmlformats.org/officeDocument/2006/relationships/image" Target="../media/image57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7" Type="http://schemas.openxmlformats.org/officeDocument/2006/relationships/image" Target="../media/image82.wmf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Relationship Id="rId3" Type="http://schemas.openxmlformats.org/officeDocument/2006/relationships/image" Target="../media/image78.wmf"/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9.vml.rels><?xml version="1.0" encoding="UTF-8" standalone="yes"?>
<Relationships xmlns="http://schemas.openxmlformats.org/package/2006/relationships"><Relationship Id="rId7" Type="http://schemas.openxmlformats.org/officeDocument/2006/relationships/image" Target="../media/image90.wmf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image" Target="../media/image8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l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l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eaLnBrk="1" hangingPunct="1">
              <a:defRPr sz="1300"/>
            </a:lvl1pPr>
          </a:lstStyle>
          <a:p>
            <a:pPr>
              <a:defRPr/>
            </a:pPr>
            <a:fld id="{B7A940B2-32EA-4AC7-B6D7-6D4347ABD473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l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148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l" eaLnBrk="1" hangingPunct="1">
              <a:defRPr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eaLnBrk="1" hangingPunct="1">
              <a:defRPr sz="1300"/>
            </a:lvl1pPr>
          </a:lstStyle>
          <a:p>
            <a:pPr>
              <a:defRPr/>
            </a:pPr>
            <a:fld id="{BA974FE5-7F31-4CAB-9CCB-4399D6054883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板书推导抛体运动和有阻力抛体运动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板书推导抛体运动和有阻力抛体运动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 showMasterSp="0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28650" y="1825625"/>
            <a:ext cx="3867150" cy="2098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825625"/>
            <a:ext cx="3867150" cy="2098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8650" y="4076700"/>
            <a:ext cx="3867150" cy="2100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4076700"/>
            <a:ext cx="3867150" cy="2100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2F"/>
            </a:gs>
            <a:gs pos="100000">
              <a:srgbClr val="0033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7"/>
          <p:cNvSpPr>
            <a:spLocks noChangeArrowheads="1"/>
          </p:cNvSpPr>
          <p:nvPr/>
        </p:nvSpPr>
        <p:spPr bwMode="auto">
          <a:xfrm>
            <a:off x="-25400" y="0"/>
            <a:ext cx="9204325" cy="6858000"/>
          </a:xfrm>
          <a:prstGeom prst="bevel">
            <a:avLst>
              <a:gd name="adj" fmla="val 1273"/>
            </a:avLst>
          </a:prstGeom>
          <a:solidFill>
            <a:srgbClr val="006699"/>
          </a:solidFill>
          <a:ln w="9525">
            <a:solidFill>
              <a:srgbClr val="006699"/>
            </a:solidFill>
            <a:miter lim="800000"/>
          </a:ln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7" name="Rectangle 8"/>
          <p:cNvSpPr>
            <a:spLocks noChangeArrowheads="1"/>
          </p:cNvSpPr>
          <p:nvPr/>
        </p:nvSpPr>
        <p:spPr bwMode="auto">
          <a:xfrm>
            <a:off x="250825" y="265113"/>
            <a:ext cx="8626475" cy="633095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5.bin"/><Relationship Id="rId8" Type="http://schemas.openxmlformats.org/officeDocument/2006/relationships/image" Target="../media/image87.emf"/><Relationship Id="rId7" Type="http://schemas.openxmlformats.org/officeDocument/2006/relationships/oleObject" Target="../embeddings/oleObject94.bin"/><Relationship Id="rId6" Type="http://schemas.openxmlformats.org/officeDocument/2006/relationships/image" Target="../media/image86.e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85.emf"/><Relationship Id="rId3" Type="http://schemas.openxmlformats.org/officeDocument/2006/relationships/oleObject" Target="../embeddings/oleObject92.bin"/><Relationship Id="rId2" Type="http://schemas.openxmlformats.org/officeDocument/2006/relationships/image" Target="../media/image84.emf"/><Relationship Id="rId16" Type="http://schemas.openxmlformats.org/officeDocument/2006/relationships/vmlDrawing" Target="../drawings/vmlDrawing9.v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90.wmf"/><Relationship Id="rId13" Type="http://schemas.openxmlformats.org/officeDocument/2006/relationships/oleObject" Target="../embeddings/oleObject97.bin"/><Relationship Id="rId12" Type="http://schemas.openxmlformats.org/officeDocument/2006/relationships/image" Target="../media/image89.emf"/><Relationship Id="rId11" Type="http://schemas.openxmlformats.org/officeDocument/2006/relationships/oleObject" Target="../embeddings/oleObject96.bin"/><Relationship Id="rId10" Type="http://schemas.openxmlformats.org/officeDocument/2006/relationships/image" Target="../media/image88.emf"/><Relationship Id="rId1" Type="http://schemas.openxmlformats.org/officeDocument/2006/relationships/oleObject" Target="../embeddings/oleObject91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2.bin"/><Relationship Id="rId8" Type="http://schemas.openxmlformats.org/officeDocument/2006/relationships/image" Target="../media/image94.emf"/><Relationship Id="rId7" Type="http://schemas.openxmlformats.org/officeDocument/2006/relationships/oleObject" Target="../embeddings/oleObject101.bin"/><Relationship Id="rId6" Type="http://schemas.openxmlformats.org/officeDocument/2006/relationships/image" Target="../media/image93.emf"/><Relationship Id="rId51" Type="http://schemas.openxmlformats.org/officeDocument/2006/relationships/vmlDrawing" Target="../drawings/vmlDrawing10.vml"/><Relationship Id="rId50" Type="http://schemas.openxmlformats.org/officeDocument/2006/relationships/slideLayout" Target="../slideLayouts/slideLayout6.xml"/><Relationship Id="rId5" Type="http://schemas.openxmlformats.org/officeDocument/2006/relationships/oleObject" Target="../embeddings/oleObject100.bin"/><Relationship Id="rId49" Type="http://schemas.openxmlformats.org/officeDocument/2006/relationships/image" Target="../media/image115.emf"/><Relationship Id="rId48" Type="http://schemas.openxmlformats.org/officeDocument/2006/relationships/oleObject" Target="../embeddings/oleObject121.bin"/><Relationship Id="rId47" Type="http://schemas.openxmlformats.org/officeDocument/2006/relationships/image" Target="../media/image114.emf"/><Relationship Id="rId46" Type="http://schemas.openxmlformats.org/officeDocument/2006/relationships/oleObject" Target="../embeddings/oleObject120.bin"/><Relationship Id="rId45" Type="http://schemas.openxmlformats.org/officeDocument/2006/relationships/image" Target="../media/image113.emf"/><Relationship Id="rId44" Type="http://schemas.openxmlformats.org/officeDocument/2006/relationships/oleObject" Target="../embeddings/oleObject119.bin"/><Relationship Id="rId43" Type="http://schemas.openxmlformats.org/officeDocument/2006/relationships/image" Target="../media/image112.emf"/><Relationship Id="rId42" Type="http://schemas.openxmlformats.org/officeDocument/2006/relationships/oleObject" Target="../embeddings/oleObject118.bin"/><Relationship Id="rId41" Type="http://schemas.openxmlformats.org/officeDocument/2006/relationships/image" Target="../media/image111.emf"/><Relationship Id="rId40" Type="http://schemas.openxmlformats.org/officeDocument/2006/relationships/oleObject" Target="../embeddings/oleObject117.bin"/><Relationship Id="rId4" Type="http://schemas.openxmlformats.org/officeDocument/2006/relationships/image" Target="../media/image92.emf"/><Relationship Id="rId39" Type="http://schemas.openxmlformats.org/officeDocument/2006/relationships/image" Target="../media/image110.emf"/><Relationship Id="rId38" Type="http://schemas.openxmlformats.org/officeDocument/2006/relationships/oleObject" Target="../embeddings/oleObject116.bin"/><Relationship Id="rId37" Type="http://schemas.openxmlformats.org/officeDocument/2006/relationships/image" Target="../media/image109.emf"/><Relationship Id="rId36" Type="http://schemas.openxmlformats.org/officeDocument/2006/relationships/oleObject" Target="../embeddings/oleObject115.bin"/><Relationship Id="rId35" Type="http://schemas.openxmlformats.org/officeDocument/2006/relationships/image" Target="../media/image108.emf"/><Relationship Id="rId34" Type="http://schemas.openxmlformats.org/officeDocument/2006/relationships/oleObject" Target="../embeddings/oleObject114.bin"/><Relationship Id="rId33" Type="http://schemas.openxmlformats.org/officeDocument/2006/relationships/image" Target="../media/image107.emf"/><Relationship Id="rId32" Type="http://schemas.openxmlformats.org/officeDocument/2006/relationships/oleObject" Target="../embeddings/oleObject113.bin"/><Relationship Id="rId31" Type="http://schemas.openxmlformats.org/officeDocument/2006/relationships/image" Target="../media/image106.emf"/><Relationship Id="rId30" Type="http://schemas.openxmlformats.org/officeDocument/2006/relationships/oleObject" Target="../embeddings/oleObject112.bin"/><Relationship Id="rId3" Type="http://schemas.openxmlformats.org/officeDocument/2006/relationships/oleObject" Target="../embeddings/oleObject99.bin"/><Relationship Id="rId29" Type="http://schemas.openxmlformats.org/officeDocument/2006/relationships/image" Target="../media/image105.emf"/><Relationship Id="rId28" Type="http://schemas.openxmlformats.org/officeDocument/2006/relationships/oleObject" Target="../embeddings/oleObject111.bin"/><Relationship Id="rId27" Type="http://schemas.openxmlformats.org/officeDocument/2006/relationships/image" Target="../media/image104.wmf"/><Relationship Id="rId26" Type="http://schemas.openxmlformats.org/officeDocument/2006/relationships/image" Target="../media/image103.emf"/><Relationship Id="rId25" Type="http://schemas.openxmlformats.org/officeDocument/2006/relationships/oleObject" Target="../embeddings/oleObject110.bin"/><Relationship Id="rId24" Type="http://schemas.openxmlformats.org/officeDocument/2006/relationships/image" Target="../media/image102.emf"/><Relationship Id="rId23" Type="http://schemas.openxmlformats.org/officeDocument/2006/relationships/oleObject" Target="../embeddings/oleObject109.bin"/><Relationship Id="rId22" Type="http://schemas.openxmlformats.org/officeDocument/2006/relationships/image" Target="../media/image101.emf"/><Relationship Id="rId21" Type="http://schemas.openxmlformats.org/officeDocument/2006/relationships/oleObject" Target="../embeddings/oleObject108.bin"/><Relationship Id="rId20" Type="http://schemas.openxmlformats.org/officeDocument/2006/relationships/image" Target="../media/image100.emf"/><Relationship Id="rId2" Type="http://schemas.openxmlformats.org/officeDocument/2006/relationships/image" Target="../media/image91.emf"/><Relationship Id="rId19" Type="http://schemas.openxmlformats.org/officeDocument/2006/relationships/oleObject" Target="../embeddings/oleObject107.bin"/><Relationship Id="rId18" Type="http://schemas.openxmlformats.org/officeDocument/2006/relationships/image" Target="../media/image99.emf"/><Relationship Id="rId17" Type="http://schemas.openxmlformats.org/officeDocument/2006/relationships/oleObject" Target="../embeddings/oleObject106.bin"/><Relationship Id="rId16" Type="http://schemas.openxmlformats.org/officeDocument/2006/relationships/image" Target="../media/image98.emf"/><Relationship Id="rId15" Type="http://schemas.openxmlformats.org/officeDocument/2006/relationships/oleObject" Target="../embeddings/oleObject105.bin"/><Relationship Id="rId14" Type="http://schemas.openxmlformats.org/officeDocument/2006/relationships/image" Target="../media/image97.emf"/><Relationship Id="rId13" Type="http://schemas.openxmlformats.org/officeDocument/2006/relationships/oleObject" Target="../embeddings/oleObject104.bin"/><Relationship Id="rId12" Type="http://schemas.openxmlformats.org/officeDocument/2006/relationships/image" Target="../media/image96.emf"/><Relationship Id="rId11" Type="http://schemas.openxmlformats.org/officeDocument/2006/relationships/oleObject" Target="../embeddings/oleObject103.bin"/><Relationship Id="rId10" Type="http://schemas.openxmlformats.org/officeDocument/2006/relationships/image" Target="../media/image95.emf"/><Relationship Id="rId1" Type="http://schemas.openxmlformats.org/officeDocument/2006/relationships/oleObject" Target="../embeddings/oleObject98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6.bin"/><Relationship Id="rId8" Type="http://schemas.openxmlformats.org/officeDocument/2006/relationships/image" Target="../media/image123.emf"/><Relationship Id="rId7" Type="http://schemas.openxmlformats.org/officeDocument/2006/relationships/oleObject" Target="../embeddings/oleObject125.bin"/><Relationship Id="rId6" Type="http://schemas.openxmlformats.org/officeDocument/2006/relationships/image" Target="../media/image122.emf"/><Relationship Id="rId55" Type="http://schemas.openxmlformats.org/officeDocument/2006/relationships/vmlDrawing" Target="../drawings/vmlDrawing11.vml"/><Relationship Id="rId54" Type="http://schemas.openxmlformats.org/officeDocument/2006/relationships/slideLayout" Target="../slideLayouts/slideLayout6.xml"/><Relationship Id="rId53" Type="http://schemas.openxmlformats.org/officeDocument/2006/relationships/image" Target="../media/image145.emf"/><Relationship Id="rId52" Type="http://schemas.openxmlformats.org/officeDocument/2006/relationships/oleObject" Target="../embeddings/oleObject147.bin"/><Relationship Id="rId51" Type="http://schemas.openxmlformats.org/officeDocument/2006/relationships/image" Target="../media/image144.emf"/><Relationship Id="rId50" Type="http://schemas.openxmlformats.org/officeDocument/2006/relationships/oleObject" Target="../embeddings/oleObject146.bin"/><Relationship Id="rId5" Type="http://schemas.openxmlformats.org/officeDocument/2006/relationships/oleObject" Target="../embeddings/oleObject124.bin"/><Relationship Id="rId49" Type="http://schemas.openxmlformats.org/officeDocument/2006/relationships/image" Target="../media/image143.emf"/><Relationship Id="rId48" Type="http://schemas.openxmlformats.org/officeDocument/2006/relationships/oleObject" Target="../embeddings/oleObject145.bin"/><Relationship Id="rId47" Type="http://schemas.openxmlformats.org/officeDocument/2006/relationships/image" Target="../media/image142.emf"/><Relationship Id="rId46" Type="http://schemas.openxmlformats.org/officeDocument/2006/relationships/oleObject" Target="../embeddings/oleObject144.bin"/><Relationship Id="rId45" Type="http://schemas.openxmlformats.org/officeDocument/2006/relationships/image" Target="../media/image141.emf"/><Relationship Id="rId44" Type="http://schemas.openxmlformats.org/officeDocument/2006/relationships/oleObject" Target="../embeddings/oleObject143.bin"/><Relationship Id="rId43" Type="http://schemas.openxmlformats.org/officeDocument/2006/relationships/image" Target="../media/image140.emf"/><Relationship Id="rId42" Type="http://schemas.openxmlformats.org/officeDocument/2006/relationships/oleObject" Target="../embeddings/oleObject142.bin"/><Relationship Id="rId41" Type="http://schemas.openxmlformats.org/officeDocument/2006/relationships/image" Target="../media/image139.emf"/><Relationship Id="rId40" Type="http://schemas.openxmlformats.org/officeDocument/2006/relationships/oleObject" Target="../embeddings/oleObject141.bin"/><Relationship Id="rId4" Type="http://schemas.openxmlformats.org/officeDocument/2006/relationships/image" Target="../media/image121.emf"/><Relationship Id="rId39" Type="http://schemas.openxmlformats.org/officeDocument/2006/relationships/image" Target="../media/image138.emf"/><Relationship Id="rId38" Type="http://schemas.openxmlformats.org/officeDocument/2006/relationships/oleObject" Target="../embeddings/oleObject140.bin"/><Relationship Id="rId37" Type="http://schemas.openxmlformats.org/officeDocument/2006/relationships/image" Target="../media/image137.emf"/><Relationship Id="rId36" Type="http://schemas.openxmlformats.org/officeDocument/2006/relationships/oleObject" Target="../embeddings/oleObject139.bin"/><Relationship Id="rId35" Type="http://schemas.openxmlformats.org/officeDocument/2006/relationships/image" Target="../media/image136.emf"/><Relationship Id="rId34" Type="http://schemas.openxmlformats.org/officeDocument/2006/relationships/oleObject" Target="../embeddings/oleObject138.bin"/><Relationship Id="rId33" Type="http://schemas.openxmlformats.org/officeDocument/2006/relationships/image" Target="../media/image135.emf"/><Relationship Id="rId32" Type="http://schemas.openxmlformats.org/officeDocument/2006/relationships/oleObject" Target="../embeddings/oleObject137.bin"/><Relationship Id="rId31" Type="http://schemas.openxmlformats.org/officeDocument/2006/relationships/image" Target="../media/image134.emf"/><Relationship Id="rId30" Type="http://schemas.openxmlformats.org/officeDocument/2006/relationships/oleObject" Target="../embeddings/oleObject136.bin"/><Relationship Id="rId3" Type="http://schemas.openxmlformats.org/officeDocument/2006/relationships/oleObject" Target="../embeddings/oleObject123.bin"/><Relationship Id="rId29" Type="http://schemas.openxmlformats.org/officeDocument/2006/relationships/image" Target="../media/image133.emf"/><Relationship Id="rId28" Type="http://schemas.openxmlformats.org/officeDocument/2006/relationships/oleObject" Target="../embeddings/oleObject135.bin"/><Relationship Id="rId27" Type="http://schemas.openxmlformats.org/officeDocument/2006/relationships/image" Target="../media/image132.emf"/><Relationship Id="rId26" Type="http://schemas.openxmlformats.org/officeDocument/2006/relationships/oleObject" Target="../embeddings/oleObject134.bin"/><Relationship Id="rId25" Type="http://schemas.openxmlformats.org/officeDocument/2006/relationships/image" Target="../media/image131.emf"/><Relationship Id="rId24" Type="http://schemas.openxmlformats.org/officeDocument/2006/relationships/oleObject" Target="../embeddings/oleObject133.bin"/><Relationship Id="rId23" Type="http://schemas.openxmlformats.org/officeDocument/2006/relationships/image" Target="../media/image130.emf"/><Relationship Id="rId22" Type="http://schemas.openxmlformats.org/officeDocument/2006/relationships/oleObject" Target="../embeddings/oleObject132.bin"/><Relationship Id="rId21" Type="http://schemas.openxmlformats.org/officeDocument/2006/relationships/image" Target="../media/image129.emf"/><Relationship Id="rId20" Type="http://schemas.openxmlformats.org/officeDocument/2006/relationships/oleObject" Target="../embeddings/oleObject131.bin"/><Relationship Id="rId2" Type="http://schemas.openxmlformats.org/officeDocument/2006/relationships/image" Target="../media/image120.emf"/><Relationship Id="rId19" Type="http://schemas.openxmlformats.org/officeDocument/2006/relationships/image" Target="../media/image128.emf"/><Relationship Id="rId18" Type="http://schemas.openxmlformats.org/officeDocument/2006/relationships/oleObject" Target="../embeddings/oleObject130.bin"/><Relationship Id="rId17" Type="http://schemas.openxmlformats.org/officeDocument/2006/relationships/image" Target="../media/image127.emf"/><Relationship Id="rId16" Type="http://schemas.openxmlformats.org/officeDocument/2006/relationships/oleObject" Target="../embeddings/oleObject129.bin"/><Relationship Id="rId15" Type="http://schemas.openxmlformats.org/officeDocument/2006/relationships/image" Target="../media/image126.emf"/><Relationship Id="rId14" Type="http://schemas.openxmlformats.org/officeDocument/2006/relationships/oleObject" Target="../embeddings/oleObject128.bin"/><Relationship Id="rId13" Type="http://schemas.openxmlformats.org/officeDocument/2006/relationships/image" Target="../media/image125.emf"/><Relationship Id="rId12" Type="http://schemas.openxmlformats.org/officeDocument/2006/relationships/oleObject" Target="../embeddings/oleObject127.bin"/><Relationship Id="rId11" Type="http://schemas.openxmlformats.org/officeDocument/2006/relationships/image" Target="../media/image104.wmf"/><Relationship Id="rId10" Type="http://schemas.openxmlformats.org/officeDocument/2006/relationships/image" Target="../media/image124.emf"/><Relationship Id="rId1" Type="http://schemas.openxmlformats.org/officeDocument/2006/relationships/oleObject" Target="../embeddings/oleObject122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2.bin"/><Relationship Id="rId8" Type="http://schemas.openxmlformats.org/officeDocument/2006/relationships/image" Target="../media/image149.emf"/><Relationship Id="rId7" Type="http://schemas.openxmlformats.org/officeDocument/2006/relationships/oleObject" Target="../embeddings/oleObject151.bin"/><Relationship Id="rId6" Type="http://schemas.openxmlformats.org/officeDocument/2006/relationships/image" Target="../media/image148.emf"/><Relationship Id="rId5" Type="http://schemas.openxmlformats.org/officeDocument/2006/relationships/oleObject" Target="../embeddings/oleObject150.bin"/><Relationship Id="rId4" Type="http://schemas.openxmlformats.org/officeDocument/2006/relationships/image" Target="../media/image147.emf"/><Relationship Id="rId36" Type="http://schemas.openxmlformats.org/officeDocument/2006/relationships/vmlDrawing" Target="../drawings/vmlDrawing12.vml"/><Relationship Id="rId35" Type="http://schemas.openxmlformats.org/officeDocument/2006/relationships/slideLayout" Target="../slideLayouts/slideLayout6.xml"/><Relationship Id="rId34" Type="http://schemas.openxmlformats.org/officeDocument/2006/relationships/image" Target="../media/image162.emf"/><Relationship Id="rId33" Type="http://schemas.openxmlformats.org/officeDocument/2006/relationships/oleObject" Target="../embeddings/oleObject164.bin"/><Relationship Id="rId32" Type="http://schemas.openxmlformats.org/officeDocument/2006/relationships/image" Target="../media/image161.emf"/><Relationship Id="rId31" Type="http://schemas.openxmlformats.org/officeDocument/2006/relationships/oleObject" Target="../embeddings/oleObject163.bin"/><Relationship Id="rId30" Type="http://schemas.openxmlformats.org/officeDocument/2006/relationships/image" Target="../media/image160.emf"/><Relationship Id="rId3" Type="http://schemas.openxmlformats.org/officeDocument/2006/relationships/oleObject" Target="../embeddings/oleObject149.bin"/><Relationship Id="rId29" Type="http://schemas.openxmlformats.org/officeDocument/2006/relationships/oleObject" Target="../embeddings/oleObject162.bin"/><Relationship Id="rId28" Type="http://schemas.openxmlformats.org/officeDocument/2006/relationships/image" Target="../media/image159.emf"/><Relationship Id="rId27" Type="http://schemas.openxmlformats.org/officeDocument/2006/relationships/oleObject" Target="../embeddings/oleObject161.bin"/><Relationship Id="rId26" Type="http://schemas.openxmlformats.org/officeDocument/2006/relationships/image" Target="../media/image158.emf"/><Relationship Id="rId25" Type="http://schemas.openxmlformats.org/officeDocument/2006/relationships/oleObject" Target="../embeddings/oleObject160.bin"/><Relationship Id="rId24" Type="http://schemas.openxmlformats.org/officeDocument/2006/relationships/image" Target="../media/image157.emf"/><Relationship Id="rId23" Type="http://schemas.openxmlformats.org/officeDocument/2006/relationships/oleObject" Target="../embeddings/oleObject159.bin"/><Relationship Id="rId22" Type="http://schemas.openxmlformats.org/officeDocument/2006/relationships/image" Target="../media/image156.emf"/><Relationship Id="rId21" Type="http://schemas.openxmlformats.org/officeDocument/2006/relationships/oleObject" Target="../embeddings/oleObject158.bin"/><Relationship Id="rId20" Type="http://schemas.openxmlformats.org/officeDocument/2006/relationships/image" Target="../media/image155.emf"/><Relationship Id="rId2" Type="http://schemas.openxmlformats.org/officeDocument/2006/relationships/image" Target="../media/image146.emf"/><Relationship Id="rId19" Type="http://schemas.openxmlformats.org/officeDocument/2006/relationships/oleObject" Target="../embeddings/oleObject157.bin"/><Relationship Id="rId18" Type="http://schemas.openxmlformats.org/officeDocument/2006/relationships/image" Target="../media/image154.emf"/><Relationship Id="rId17" Type="http://schemas.openxmlformats.org/officeDocument/2006/relationships/oleObject" Target="../embeddings/oleObject156.bin"/><Relationship Id="rId16" Type="http://schemas.openxmlformats.org/officeDocument/2006/relationships/image" Target="../media/image153.emf"/><Relationship Id="rId15" Type="http://schemas.openxmlformats.org/officeDocument/2006/relationships/oleObject" Target="../embeddings/oleObject155.bin"/><Relationship Id="rId14" Type="http://schemas.openxmlformats.org/officeDocument/2006/relationships/image" Target="../media/image152.emf"/><Relationship Id="rId13" Type="http://schemas.openxmlformats.org/officeDocument/2006/relationships/oleObject" Target="../embeddings/oleObject154.bin"/><Relationship Id="rId12" Type="http://schemas.openxmlformats.org/officeDocument/2006/relationships/image" Target="../media/image151.emf"/><Relationship Id="rId11" Type="http://schemas.openxmlformats.org/officeDocument/2006/relationships/oleObject" Target="../embeddings/oleObject153.bin"/><Relationship Id="rId10" Type="http://schemas.openxmlformats.org/officeDocument/2006/relationships/image" Target="../media/image150.emf"/><Relationship Id="rId1" Type="http://schemas.openxmlformats.org/officeDocument/2006/relationships/oleObject" Target="../embeddings/oleObject148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9.bin"/><Relationship Id="rId8" Type="http://schemas.openxmlformats.org/officeDocument/2006/relationships/image" Target="../media/image166.wmf"/><Relationship Id="rId7" Type="http://schemas.openxmlformats.org/officeDocument/2006/relationships/oleObject" Target="../embeddings/oleObject168.bin"/><Relationship Id="rId6" Type="http://schemas.openxmlformats.org/officeDocument/2006/relationships/image" Target="../media/image165.emf"/><Relationship Id="rId5" Type="http://schemas.openxmlformats.org/officeDocument/2006/relationships/oleObject" Target="../embeddings/oleObject167.bin"/><Relationship Id="rId4" Type="http://schemas.openxmlformats.org/officeDocument/2006/relationships/image" Target="../media/image164.emf"/><Relationship Id="rId3" Type="http://schemas.openxmlformats.org/officeDocument/2006/relationships/oleObject" Target="../embeddings/oleObject166.bin"/><Relationship Id="rId2" Type="http://schemas.openxmlformats.org/officeDocument/2006/relationships/image" Target="../media/image163.emf"/><Relationship Id="rId14" Type="http://schemas.openxmlformats.org/officeDocument/2006/relationships/vmlDrawing" Target="../drawings/vmlDrawing13.v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167.wmf"/><Relationship Id="rId11" Type="http://schemas.openxmlformats.org/officeDocument/2006/relationships/oleObject" Target="../embeddings/oleObject170.bin"/><Relationship Id="rId10" Type="http://schemas.openxmlformats.org/officeDocument/2006/relationships/image" Target="../media/image146.emf"/><Relationship Id="rId1" Type="http://schemas.openxmlformats.org/officeDocument/2006/relationships/oleObject" Target="../embeddings/oleObject165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5.bin"/><Relationship Id="rId8" Type="http://schemas.openxmlformats.org/officeDocument/2006/relationships/image" Target="../media/image171.emf"/><Relationship Id="rId7" Type="http://schemas.openxmlformats.org/officeDocument/2006/relationships/oleObject" Target="../embeddings/oleObject174.bin"/><Relationship Id="rId6" Type="http://schemas.openxmlformats.org/officeDocument/2006/relationships/image" Target="../media/image170.emf"/><Relationship Id="rId5" Type="http://schemas.openxmlformats.org/officeDocument/2006/relationships/oleObject" Target="../embeddings/oleObject173.bin"/><Relationship Id="rId4" Type="http://schemas.openxmlformats.org/officeDocument/2006/relationships/image" Target="../media/image169.emf"/><Relationship Id="rId3" Type="http://schemas.openxmlformats.org/officeDocument/2006/relationships/oleObject" Target="../embeddings/oleObject172.bin"/><Relationship Id="rId2" Type="http://schemas.openxmlformats.org/officeDocument/2006/relationships/image" Target="../media/image168.emf"/><Relationship Id="rId14" Type="http://schemas.openxmlformats.org/officeDocument/2006/relationships/vmlDrawing" Target="../drawings/vmlDrawing14.v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173.emf"/><Relationship Id="rId11" Type="http://schemas.openxmlformats.org/officeDocument/2006/relationships/oleObject" Target="../embeddings/oleObject176.bin"/><Relationship Id="rId10" Type="http://schemas.openxmlformats.org/officeDocument/2006/relationships/image" Target="../media/image172.emf"/><Relationship Id="rId1" Type="http://schemas.openxmlformats.org/officeDocument/2006/relationships/oleObject" Target="../embeddings/oleObject171.bin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5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emf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6.e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1.bin"/><Relationship Id="rId8" Type="http://schemas.openxmlformats.org/officeDocument/2006/relationships/image" Target="../media/image177.emf"/><Relationship Id="rId7" Type="http://schemas.openxmlformats.org/officeDocument/2006/relationships/oleObject" Target="../embeddings/oleObject180.bin"/><Relationship Id="rId6" Type="http://schemas.openxmlformats.org/officeDocument/2006/relationships/image" Target="../media/image176.emf"/><Relationship Id="rId5" Type="http://schemas.openxmlformats.org/officeDocument/2006/relationships/oleObject" Target="../embeddings/oleObject179.bin"/><Relationship Id="rId4" Type="http://schemas.openxmlformats.org/officeDocument/2006/relationships/image" Target="../media/image175.emf"/><Relationship Id="rId33" Type="http://schemas.openxmlformats.org/officeDocument/2006/relationships/vmlDrawing" Target="../drawings/vmlDrawing15.vml"/><Relationship Id="rId32" Type="http://schemas.openxmlformats.org/officeDocument/2006/relationships/slideLayout" Target="../slideLayouts/slideLayout6.xml"/><Relationship Id="rId31" Type="http://schemas.openxmlformats.org/officeDocument/2006/relationships/image" Target="../media/image188.wmf"/><Relationship Id="rId30" Type="http://schemas.openxmlformats.org/officeDocument/2006/relationships/oleObject" Target="../embeddings/oleObject191.bin"/><Relationship Id="rId3" Type="http://schemas.openxmlformats.org/officeDocument/2006/relationships/oleObject" Target="../embeddings/oleObject178.bin"/><Relationship Id="rId29" Type="http://schemas.openxmlformats.org/officeDocument/2006/relationships/image" Target="../media/image187.wmf"/><Relationship Id="rId28" Type="http://schemas.openxmlformats.org/officeDocument/2006/relationships/oleObject" Target="../embeddings/oleObject190.bin"/><Relationship Id="rId27" Type="http://schemas.openxmlformats.org/officeDocument/2006/relationships/image" Target="../media/image55.png"/><Relationship Id="rId26" Type="http://schemas.openxmlformats.org/officeDocument/2006/relationships/image" Target="../media/image186.wmf"/><Relationship Id="rId25" Type="http://schemas.openxmlformats.org/officeDocument/2006/relationships/oleObject" Target="../embeddings/oleObject189.bin"/><Relationship Id="rId24" Type="http://schemas.openxmlformats.org/officeDocument/2006/relationships/image" Target="../media/image185.emf"/><Relationship Id="rId23" Type="http://schemas.openxmlformats.org/officeDocument/2006/relationships/oleObject" Target="../embeddings/oleObject188.bin"/><Relationship Id="rId22" Type="http://schemas.openxmlformats.org/officeDocument/2006/relationships/image" Target="../media/image184.emf"/><Relationship Id="rId21" Type="http://schemas.openxmlformats.org/officeDocument/2006/relationships/oleObject" Target="../embeddings/oleObject187.bin"/><Relationship Id="rId20" Type="http://schemas.openxmlformats.org/officeDocument/2006/relationships/image" Target="../media/image183.emf"/><Relationship Id="rId2" Type="http://schemas.openxmlformats.org/officeDocument/2006/relationships/image" Target="../media/image174.emf"/><Relationship Id="rId19" Type="http://schemas.openxmlformats.org/officeDocument/2006/relationships/oleObject" Target="../embeddings/oleObject186.bin"/><Relationship Id="rId18" Type="http://schemas.openxmlformats.org/officeDocument/2006/relationships/image" Target="../media/image182.emf"/><Relationship Id="rId17" Type="http://schemas.openxmlformats.org/officeDocument/2006/relationships/oleObject" Target="../embeddings/oleObject185.bin"/><Relationship Id="rId16" Type="http://schemas.openxmlformats.org/officeDocument/2006/relationships/image" Target="../media/image181.emf"/><Relationship Id="rId15" Type="http://schemas.openxmlformats.org/officeDocument/2006/relationships/oleObject" Target="../embeddings/oleObject184.bin"/><Relationship Id="rId14" Type="http://schemas.openxmlformats.org/officeDocument/2006/relationships/image" Target="../media/image180.emf"/><Relationship Id="rId13" Type="http://schemas.openxmlformats.org/officeDocument/2006/relationships/oleObject" Target="../embeddings/oleObject183.bin"/><Relationship Id="rId12" Type="http://schemas.openxmlformats.org/officeDocument/2006/relationships/image" Target="../media/image179.emf"/><Relationship Id="rId11" Type="http://schemas.openxmlformats.org/officeDocument/2006/relationships/oleObject" Target="../embeddings/oleObject182.bin"/><Relationship Id="rId10" Type="http://schemas.openxmlformats.org/officeDocument/2006/relationships/image" Target="../media/image178.emf"/><Relationship Id="rId1" Type="http://schemas.openxmlformats.org/officeDocument/2006/relationships/oleObject" Target="../embeddings/oleObject177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6.bin"/><Relationship Id="rId8" Type="http://schemas.openxmlformats.org/officeDocument/2006/relationships/image" Target="../media/image192.emf"/><Relationship Id="rId7" Type="http://schemas.openxmlformats.org/officeDocument/2006/relationships/oleObject" Target="../embeddings/oleObject195.bin"/><Relationship Id="rId6" Type="http://schemas.openxmlformats.org/officeDocument/2006/relationships/image" Target="../media/image191.emf"/><Relationship Id="rId5" Type="http://schemas.openxmlformats.org/officeDocument/2006/relationships/oleObject" Target="../embeddings/oleObject194.bin"/><Relationship Id="rId4" Type="http://schemas.openxmlformats.org/officeDocument/2006/relationships/image" Target="../media/image190.emf"/><Relationship Id="rId3" Type="http://schemas.openxmlformats.org/officeDocument/2006/relationships/oleObject" Target="../embeddings/oleObject193.bin"/><Relationship Id="rId20" Type="http://schemas.openxmlformats.org/officeDocument/2006/relationships/vmlDrawing" Target="../drawings/vmlDrawing16.vml"/><Relationship Id="rId2" Type="http://schemas.openxmlformats.org/officeDocument/2006/relationships/image" Target="../media/image189.emf"/><Relationship Id="rId19" Type="http://schemas.openxmlformats.org/officeDocument/2006/relationships/slideLayout" Target="../slideLayouts/slideLayout6.xml"/><Relationship Id="rId18" Type="http://schemas.openxmlformats.org/officeDocument/2006/relationships/image" Target="../media/image165.emf"/><Relationship Id="rId17" Type="http://schemas.openxmlformats.org/officeDocument/2006/relationships/oleObject" Target="../embeddings/oleObject200.bin"/><Relationship Id="rId16" Type="http://schemas.openxmlformats.org/officeDocument/2006/relationships/image" Target="../media/image196.emf"/><Relationship Id="rId15" Type="http://schemas.openxmlformats.org/officeDocument/2006/relationships/oleObject" Target="../embeddings/oleObject199.bin"/><Relationship Id="rId14" Type="http://schemas.openxmlformats.org/officeDocument/2006/relationships/image" Target="../media/image195.emf"/><Relationship Id="rId13" Type="http://schemas.openxmlformats.org/officeDocument/2006/relationships/oleObject" Target="../embeddings/oleObject198.bin"/><Relationship Id="rId12" Type="http://schemas.openxmlformats.org/officeDocument/2006/relationships/image" Target="../media/image194.emf"/><Relationship Id="rId11" Type="http://schemas.openxmlformats.org/officeDocument/2006/relationships/oleObject" Target="../embeddings/oleObject197.bin"/><Relationship Id="rId10" Type="http://schemas.openxmlformats.org/officeDocument/2006/relationships/image" Target="../media/image193.emf"/><Relationship Id="rId1" Type="http://schemas.openxmlformats.org/officeDocument/2006/relationships/oleObject" Target="../embeddings/oleObject192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5.bin"/><Relationship Id="rId8" Type="http://schemas.openxmlformats.org/officeDocument/2006/relationships/image" Target="../media/image197.wmf"/><Relationship Id="rId7" Type="http://schemas.openxmlformats.org/officeDocument/2006/relationships/oleObject" Target="../embeddings/oleObject204.bin"/><Relationship Id="rId6" Type="http://schemas.openxmlformats.org/officeDocument/2006/relationships/image" Target="../media/image191.emf"/><Relationship Id="rId5" Type="http://schemas.openxmlformats.org/officeDocument/2006/relationships/oleObject" Target="../embeddings/oleObject203.bin"/><Relationship Id="rId4" Type="http://schemas.openxmlformats.org/officeDocument/2006/relationships/image" Target="../media/image190.emf"/><Relationship Id="rId3" Type="http://schemas.openxmlformats.org/officeDocument/2006/relationships/oleObject" Target="../embeddings/oleObject202.bin"/><Relationship Id="rId26" Type="http://schemas.openxmlformats.org/officeDocument/2006/relationships/vmlDrawing" Target="../drawings/vmlDrawing17.vml"/><Relationship Id="rId25" Type="http://schemas.openxmlformats.org/officeDocument/2006/relationships/slideLayout" Target="../slideLayouts/slideLayout6.xml"/><Relationship Id="rId24" Type="http://schemas.openxmlformats.org/officeDocument/2006/relationships/image" Target="../media/image205.wmf"/><Relationship Id="rId23" Type="http://schemas.openxmlformats.org/officeDocument/2006/relationships/oleObject" Target="../embeddings/oleObject212.bin"/><Relationship Id="rId22" Type="http://schemas.openxmlformats.org/officeDocument/2006/relationships/image" Target="../media/image204.wmf"/><Relationship Id="rId21" Type="http://schemas.openxmlformats.org/officeDocument/2006/relationships/oleObject" Target="../embeddings/oleObject211.bin"/><Relationship Id="rId20" Type="http://schemas.openxmlformats.org/officeDocument/2006/relationships/image" Target="../media/image203.wmf"/><Relationship Id="rId2" Type="http://schemas.openxmlformats.org/officeDocument/2006/relationships/image" Target="../media/image189.emf"/><Relationship Id="rId19" Type="http://schemas.openxmlformats.org/officeDocument/2006/relationships/oleObject" Target="../embeddings/oleObject210.bin"/><Relationship Id="rId18" Type="http://schemas.openxmlformats.org/officeDocument/2006/relationships/image" Target="../media/image202.wmf"/><Relationship Id="rId17" Type="http://schemas.openxmlformats.org/officeDocument/2006/relationships/oleObject" Target="../embeddings/oleObject209.bin"/><Relationship Id="rId16" Type="http://schemas.openxmlformats.org/officeDocument/2006/relationships/image" Target="../media/image201.wmf"/><Relationship Id="rId15" Type="http://schemas.openxmlformats.org/officeDocument/2006/relationships/oleObject" Target="../embeddings/oleObject208.bin"/><Relationship Id="rId14" Type="http://schemas.openxmlformats.org/officeDocument/2006/relationships/image" Target="../media/image200.wmf"/><Relationship Id="rId13" Type="http://schemas.openxmlformats.org/officeDocument/2006/relationships/oleObject" Target="../embeddings/oleObject207.bin"/><Relationship Id="rId12" Type="http://schemas.openxmlformats.org/officeDocument/2006/relationships/image" Target="../media/image199.wmf"/><Relationship Id="rId11" Type="http://schemas.openxmlformats.org/officeDocument/2006/relationships/oleObject" Target="../embeddings/oleObject206.bin"/><Relationship Id="rId10" Type="http://schemas.openxmlformats.org/officeDocument/2006/relationships/image" Target="../media/image198.emf"/><Relationship Id="rId1" Type="http://schemas.openxmlformats.org/officeDocument/2006/relationships/oleObject" Target="../embeddings/oleObject201.bin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.bin"/><Relationship Id="rId8" Type="http://schemas.openxmlformats.org/officeDocument/2006/relationships/image" Target="../media/image10.emf"/><Relationship Id="rId7" Type="http://schemas.openxmlformats.org/officeDocument/2006/relationships/oleObject" Target="../embeddings/oleObject9.bin"/><Relationship Id="rId6" Type="http://schemas.openxmlformats.org/officeDocument/2006/relationships/image" Target="../media/image9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8.emf"/><Relationship Id="rId3" Type="http://schemas.openxmlformats.org/officeDocument/2006/relationships/oleObject" Target="../embeddings/oleObject7.bin"/><Relationship Id="rId20" Type="http://schemas.openxmlformats.org/officeDocument/2006/relationships/vmlDrawing" Target="../drawings/vmlDrawing2.vml"/><Relationship Id="rId2" Type="http://schemas.openxmlformats.org/officeDocument/2006/relationships/image" Target="../media/image7.emf"/><Relationship Id="rId19" Type="http://schemas.openxmlformats.org/officeDocument/2006/relationships/slideLayout" Target="../slideLayouts/slideLayout6.xml"/><Relationship Id="rId18" Type="http://schemas.openxmlformats.org/officeDocument/2006/relationships/image" Target="../media/image15.emf"/><Relationship Id="rId17" Type="http://schemas.openxmlformats.org/officeDocument/2006/relationships/oleObject" Target="../embeddings/oleObject14.bin"/><Relationship Id="rId16" Type="http://schemas.openxmlformats.org/officeDocument/2006/relationships/image" Target="../media/image14.emf"/><Relationship Id="rId15" Type="http://schemas.openxmlformats.org/officeDocument/2006/relationships/oleObject" Target="../embeddings/oleObject13.bin"/><Relationship Id="rId14" Type="http://schemas.openxmlformats.org/officeDocument/2006/relationships/image" Target="../media/image13.emf"/><Relationship Id="rId13" Type="http://schemas.openxmlformats.org/officeDocument/2006/relationships/oleObject" Target="../embeddings/oleObject12.bin"/><Relationship Id="rId12" Type="http://schemas.openxmlformats.org/officeDocument/2006/relationships/image" Target="../media/image12.wmf"/><Relationship Id="rId11" Type="http://schemas.openxmlformats.org/officeDocument/2006/relationships/oleObject" Target="../embeddings/oleObject11.bin"/><Relationship Id="rId10" Type="http://schemas.openxmlformats.org/officeDocument/2006/relationships/image" Target="../media/image11.emf"/><Relationship Id="rId1" Type="http://schemas.openxmlformats.org/officeDocument/2006/relationships/oleObject" Target="../embeddings/oleObject6.bin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.bin"/><Relationship Id="rId8" Type="http://schemas.openxmlformats.org/officeDocument/2006/relationships/image" Target="../media/image19.emf"/><Relationship Id="rId7" Type="http://schemas.openxmlformats.org/officeDocument/2006/relationships/oleObject" Target="../embeddings/oleObject18.bin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7.emf"/><Relationship Id="rId3" Type="http://schemas.openxmlformats.org/officeDocument/2006/relationships/oleObject" Target="../embeddings/oleObject16.bin"/><Relationship Id="rId24" Type="http://schemas.openxmlformats.org/officeDocument/2006/relationships/vmlDrawing" Target="../drawings/vmlDrawing3.vml"/><Relationship Id="rId23" Type="http://schemas.openxmlformats.org/officeDocument/2006/relationships/slideLayout" Target="../slideLayouts/slideLayout6.xml"/><Relationship Id="rId22" Type="http://schemas.openxmlformats.org/officeDocument/2006/relationships/image" Target="../media/image26.emf"/><Relationship Id="rId21" Type="http://schemas.openxmlformats.org/officeDocument/2006/relationships/oleObject" Target="../embeddings/oleObject25.bin"/><Relationship Id="rId20" Type="http://schemas.openxmlformats.org/officeDocument/2006/relationships/image" Target="../media/image25.emf"/><Relationship Id="rId2" Type="http://schemas.openxmlformats.org/officeDocument/2006/relationships/image" Target="../media/image16.emf"/><Relationship Id="rId19" Type="http://schemas.openxmlformats.org/officeDocument/2006/relationships/oleObject" Target="../embeddings/oleObject24.bin"/><Relationship Id="rId18" Type="http://schemas.openxmlformats.org/officeDocument/2006/relationships/image" Target="../media/image24.emf"/><Relationship Id="rId17" Type="http://schemas.openxmlformats.org/officeDocument/2006/relationships/oleObject" Target="../embeddings/oleObject23.bin"/><Relationship Id="rId16" Type="http://schemas.openxmlformats.org/officeDocument/2006/relationships/image" Target="../media/image23.emf"/><Relationship Id="rId15" Type="http://schemas.openxmlformats.org/officeDocument/2006/relationships/oleObject" Target="../embeddings/oleObject22.bin"/><Relationship Id="rId14" Type="http://schemas.openxmlformats.org/officeDocument/2006/relationships/image" Target="../media/image22.emf"/><Relationship Id="rId13" Type="http://schemas.openxmlformats.org/officeDocument/2006/relationships/oleObject" Target="../embeddings/oleObject21.bin"/><Relationship Id="rId12" Type="http://schemas.openxmlformats.org/officeDocument/2006/relationships/image" Target="../media/image21.emf"/><Relationship Id="rId11" Type="http://schemas.openxmlformats.org/officeDocument/2006/relationships/oleObject" Target="../embeddings/oleObject20.bin"/><Relationship Id="rId10" Type="http://schemas.openxmlformats.org/officeDocument/2006/relationships/image" Target="../media/image20.emf"/><Relationship Id="rId1" Type="http://schemas.openxmlformats.org/officeDocument/2006/relationships/oleObject" Target="../embeddings/oleObject15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.bin"/><Relationship Id="rId8" Type="http://schemas.openxmlformats.org/officeDocument/2006/relationships/image" Target="../media/image30.emf"/><Relationship Id="rId7" Type="http://schemas.openxmlformats.org/officeDocument/2006/relationships/oleObject" Target="../embeddings/oleObject29.bin"/><Relationship Id="rId6" Type="http://schemas.openxmlformats.org/officeDocument/2006/relationships/image" Target="../media/image29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28.emf"/><Relationship Id="rId34" Type="http://schemas.openxmlformats.org/officeDocument/2006/relationships/vmlDrawing" Target="../drawings/vmlDrawing4.vml"/><Relationship Id="rId33" Type="http://schemas.openxmlformats.org/officeDocument/2006/relationships/slideLayout" Target="../slideLayouts/slideLayout6.xml"/><Relationship Id="rId32" Type="http://schemas.openxmlformats.org/officeDocument/2006/relationships/image" Target="../media/image42.emf"/><Relationship Id="rId31" Type="http://schemas.openxmlformats.org/officeDocument/2006/relationships/oleObject" Target="../embeddings/oleObject41.bin"/><Relationship Id="rId30" Type="http://schemas.openxmlformats.org/officeDocument/2006/relationships/image" Target="../media/image41.emf"/><Relationship Id="rId3" Type="http://schemas.openxmlformats.org/officeDocument/2006/relationships/oleObject" Target="../embeddings/oleObject27.bin"/><Relationship Id="rId29" Type="http://schemas.openxmlformats.org/officeDocument/2006/relationships/oleObject" Target="../embeddings/oleObject40.bin"/><Relationship Id="rId28" Type="http://schemas.openxmlformats.org/officeDocument/2006/relationships/image" Target="../media/image40.emf"/><Relationship Id="rId27" Type="http://schemas.openxmlformats.org/officeDocument/2006/relationships/oleObject" Target="../embeddings/oleObject39.bin"/><Relationship Id="rId26" Type="http://schemas.openxmlformats.org/officeDocument/2006/relationships/image" Target="../media/image39.emf"/><Relationship Id="rId25" Type="http://schemas.openxmlformats.org/officeDocument/2006/relationships/oleObject" Target="../embeddings/oleObject38.bin"/><Relationship Id="rId24" Type="http://schemas.openxmlformats.org/officeDocument/2006/relationships/image" Target="../media/image38.emf"/><Relationship Id="rId23" Type="http://schemas.openxmlformats.org/officeDocument/2006/relationships/oleObject" Target="../embeddings/oleObject37.bin"/><Relationship Id="rId22" Type="http://schemas.openxmlformats.org/officeDocument/2006/relationships/image" Target="../media/image37.emf"/><Relationship Id="rId21" Type="http://schemas.openxmlformats.org/officeDocument/2006/relationships/oleObject" Target="../embeddings/oleObject36.bin"/><Relationship Id="rId20" Type="http://schemas.openxmlformats.org/officeDocument/2006/relationships/image" Target="../media/image36.emf"/><Relationship Id="rId2" Type="http://schemas.openxmlformats.org/officeDocument/2006/relationships/image" Target="../media/image27.emf"/><Relationship Id="rId19" Type="http://schemas.openxmlformats.org/officeDocument/2006/relationships/oleObject" Target="../embeddings/oleObject35.bin"/><Relationship Id="rId18" Type="http://schemas.openxmlformats.org/officeDocument/2006/relationships/image" Target="../media/image35.emf"/><Relationship Id="rId17" Type="http://schemas.openxmlformats.org/officeDocument/2006/relationships/oleObject" Target="../embeddings/oleObject34.bin"/><Relationship Id="rId16" Type="http://schemas.openxmlformats.org/officeDocument/2006/relationships/image" Target="../media/image34.emf"/><Relationship Id="rId15" Type="http://schemas.openxmlformats.org/officeDocument/2006/relationships/oleObject" Target="../embeddings/oleObject33.bin"/><Relationship Id="rId14" Type="http://schemas.openxmlformats.org/officeDocument/2006/relationships/image" Target="../media/image33.emf"/><Relationship Id="rId13" Type="http://schemas.openxmlformats.org/officeDocument/2006/relationships/oleObject" Target="../embeddings/oleObject32.bin"/><Relationship Id="rId12" Type="http://schemas.openxmlformats.org/officeDocument/2006/relationships/image" Target="../media/image32.emf"/><Relationship Id="rId11" Type="http://schemas.openxmlformats.org/officeDocument/2006/relationships/oleObject" Target="../embeddings/oleObject31.bin"/><Relationship Id="rId10" Type="http://schemas.openxmlformats.org/officeDocument/2006/relationships/image" Target="../media/image31.emf"/><Relationship Id="rId1" Type="http://schemas.openxmlformats.org/officeDocument/2006/relationships/oleObject" Target="../embeddings/oleObject26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6.bin"/><Relationship Id="rId8" Type="http://schemas.openxmlformats.org/officeDocument/2006/relationships/image" Target="../media/image46.emf"/><Relationship Id="rId7" Type="http://schemas.openxmlformats.org/officeDocument/2006/relationships/oleObject" Target="../embeddings/oleObject45.bin"/><Relationship Id="rId6" Type="http://schemas.openxmlformats.org/officeDocument/2006/relationships/image" Target="../media/image45.e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44.emf"/><Relationship Id="rId3" Type="http://schemas.openxmlformats.org/officeDocument/2006/relationships/oleObject" Target="../embeddings/oleObject43.bin"/><Relationship Id="rId29" Type="http://schemas.openxmlformats.org/officeDocument/2006/relationships/vmlDrawing" Target="../drawings/vmlDrawing5.vml"/><Relationship Id="rId28" Type="http://schemas.openxmlformats.org/officeDocument/2006/relationships/slideLayout" Target="../slideLayouts/slideLayout6.xml"/><Relationship Id="rId27" Type="http://schemas.openxmlformats.org/officeDocument/2006/relationships/image" Target="../media/image56.emf"/><Relationship Id="rId26" Type="http://schemas.openxmlformats.org/officeDocument/2006/relationships/oleObject" Target="../embeddings/oleObject54.bin"/><Relationship Id="rId25" Type="http://schemas.openxmlformats.org/officeDocument/2006/relationships/image" Target="../media/image55.png"/><Relationship Id="rId24" Type="http://schemas.openxmlformats.org/officeDocument/2006/relationships/image" Target="../media/image54.wmf"/><Relationship Id="rId23" Type="http://schemas.openxmlformats.org/officeDocument/2006/relationships/oleObject" Target="../embeddings/oleObject53.bin"/><Relationship Id="rId22" Type="http://schemas.openxmlformats.org/officeDocument/2006/relationships/image" Target="../media/image53.emf"/><Relationship Id="rId21" Type="http://schemas.openxmlformats.org/officeDocument/2006/relationships/oleObject" Target="../embeddings/oleObject52.bin"/><Relationship Id="rId20" Type="http://schemas.openxmlformats.org/officeDocument/2006/relationships/image" Target="../media/image52.emf"/><Relationship Id="rId2" Type="http://schemas.openxmlformats.org/officeDocument/2006/relationships/image" Target="../media/image43.emf"/><Relationship Id="rId19" Type="http://schemas.openxmlformats.org/officeDocument/2006/relationships/oleObject" Target="../embeddings/oleObject51.bin"/><Relationship Id="rId18" Type="http://schemas.openxmlformats.org/officeDocument/2006/relationships/image" Target="../media/image51.emf"/><Relationship Id="rId17" Type="http://schemas.openxmlformats.org/officeDocument/2006/relationships/oleObject" Target="../embeddings/oleObject50.bin"/><Relationship Id="rId16" Type="http://schemas.openxmlformats.org/officeDocument/2006/relationships/image" Target="../media/image50.emf"/><Relationship Id="rId15" Type="http://schemas.openxmlformats.org/officeDocument/2006/relationships/oleObject" Target="../embeddings/oleObject49.bin"/><Relationship Id="rId14" Type="http://schemas.openxmlformats.org/officeDocument/2006/relationships/image" Target="../media/image49.emf"/><Relationship Id="rId13" Type="http://schemas.openxmlformats.org/officeDocument/2006/relationships/oleObject" Target="../embeddings/oleObject48.bin"/><Relationship Id="rId12" Type="http://schemas.openxmlformats.org/officeDocument/2006/relationships/image" Target="../media/image48.emf"/><Relationship Id="rId11" Type="http://schemas.openxmlformats.org/officeDocument/2006/relationships/oleObject" Target="../embeddings/oleObject47.bin"/><Relationship Id="rId10" Type="http://schemas.openxmlformats.org/officeDocument/2006/relationships/image" Target="../media/image47.emf"/><Relationship Id="rId1" Type="http://schemas.openxmlformats.org/officeDocument/2006/relationships/oleObject" Target="../embeddings/oleObject42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9.bin"/><Relationship Id="rId8" Type="http://schemas.openxmlformats.org/officeDocument/2006/relationships/image" Target="../media/image60.emf"/><Relationship Id="rId7" Type="http://schemas.openxmlformats.org/officeDocument/2006/relationships/oleObject" Target="../embeddings/oleObject58.bin"/><Relationship Id="rId6" Type="http://schemas.openxmlformats.org/officeDocument/2006/relationships/image" Target="../media/image59.e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58.emf"/><Relationship Id="rId3" Type="http://schemas.openxmlformats.org/officeDocument/2006/relationships/oleObject" Target="../embeddings/oleObject56.bin"/><Relationship Id="rId29" Type="http://schemas.openxmlformats.org/officeDocument/2006/relationships/notesSlide" Target="../notesSlides/notesSlide1.xml"/><Relationship Id="rId28" Type="http://schemas.openxmlformats.org/officeDocument/2006/relationships/vmlDrawing" Target="../drawings/vmlDrawing6.vml"/><Relationship Id="rId27" Type="http://schemas.openxmlformats.org/officeDocument/2006/relationships/slideLayout" Target="../slideLayouts/slideLayout6.xml"/><Relationship Id="rId26" Type="http://schemas.openxmlformats.org/officeDocument/2006/relationships/image" Target="../media/image69.wmf"/><Relationship Id="rId25" Type="http://schemas.openxmlformats.org/officeDocument/2006/relationships/oleObject" Target="../embeddings/oleObject67.bin"/><Relationship Id="rId24" Type="http://schemas.openxmlformats.org/officeDocument/2006/relationships/image" Target="../media/image68.wmf"/><Relationship Id="rId23" Type="http://schemas.openxmlformats.org/officeDocument/2006/relationships/oleObject" Target="../embeddings/oleObject66.bin"/><Relationship Id="rId22" Type="http://schemas.openxmlformats.org/officeDocument/2006/relationships/image" Target="../media/image67.wmf"/><Relationship Id="rId21" Type="http://schemas.openxmlformats.org/officeDocument/2006/relationships/oleObject" Target="../embeddings/oleObject65.bin"/><Relationship Id="rId20" Type="http://schemas.openxmlformats.org/officeDocument/2006/relationships/image" Target="../media/image66.wmf"/><Relationship Id="rId2" Type="http://schemas.openxmlformats.org/officeDocument/2006/relationships/image" Target="../media/image57.emf"/><Relationship Id="rId19" Type="http://schemas.openxmlformats.org/officeDocument/2006/relationships/oleObject" Target="../embeddings/oleObject64.bin"/><Relationship Id="rId18" Type="http://schemas.openxmlformats.org/officeDocument/2006/relationships/image" Target="../media/image65.emf"/><Relationship Id="rId17" Type="http://schemas.openxmlformats.org/officeDocument/2006/relationships/oleObject" Target="../embeddings/oleObject63.bin"/><Relationship Id="rId16" Type="http://schemas.openxmlformats.org/officeDocument/2006/relationships/image" Target="../media/image64.emf"/><Relationship Id="rId15" Type="http://schemas.openxmlformats.org/officeDocument/2006/relationships/oleObject" Target="../embeddings/oleObject62.bin"/><Relationship Id="rId14" Type="http://schemas.openxmlformats.org/officeDocument/2006/relationships/image" Target="../media/image63.emf"/><Relationship Id="rId13" Type="http://schemas.openxmlformats.org/officeDocument/2006/relationships/oleObject" Target="../embeddings/oleObject61.bin"/><Relationship Id="rId12" Type="http://schemas.openxmlformats.org/officeDocument/2006/relationships/image" Target="../media/image62.emf"/><Relationship Id="rId11" Type="http://schemas.openxmlformats.org/officeDocument/2006/relationships/oleObject" Target="../embeddings/oleObject60.bin"/><Relationship Id="rId10" Type="http://schemas.openxmlformats.org/officeDocument/2006/relationships/image" Target="../media/image61.emf"/><Relationship Id="rId1" Type="http://schemas.openxmlformats.org/officeDocument/2006/relationships/oleObject" Target="../embeddings/oleObject55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2.bin"/><Relationship Id="rId8" Type="http://schemas.openxmlformats.org/officeDocument/2006/relationships/image" Target="../media/image60.emf"/><Relationship Id="rId7" Type="http://schemas.openxmlformats.org/officeDocument/2006/relationships/oleObject" Target="../embeddings/oleObject71.bin"/><Relationship Id="rId6" Type="http://schemas.openxmlformats.org/officeDocument/2006/relationships/image" Target="../media/image59.e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58.emf"/><Relationship Id="rId33" Type="http://schemas.openxmlformats.org/officeDocument/2006/relationships/notesSlide" Target="../notesSlides/notesSlide2.xml"/><Relationship Id="rId32" Type="http://schemas.openxmlformats.org/officeDocument/2006/relationships/vmlDrawing" Target="../drawings/vmlDrawing7.vml"/><Relationship Id="rId31" Type="http://schemas.openxmlformats.org/officeDocument/2006/relationships/slideLayout" Target="../slideLayouts/slideLayout6.xml"/><Relationship Id="rId30" Type="http://schemas.openxmlformats.org/officeDocument/2006/relationships/image" Target="../media/image75.wmf"/><Relationship Id="rId3" Type="http://schemas.openxmlformats.org/officeDocument/2006/relationships/oleObject" Target="../embeddings/oleObject69.bin"/><Relationship Id="rId29" Type="http://schemas.openxmlformats.org/officeDocument/2006/relationships/oleObject" Target="../embeddings/oleObject82.bin"/><Relationship Id="rId28" Type="http://schemas.openxmlformats.org/officeDocument/2006/relationships/image" Target="../media/image74.emf"/><Relationship Id="rId27" Type="http://schemas.openxmlformats.org/officeDocument/2006/relationships/oleObject" Target="../embeddings/oleObject81.bin"/><Relationship Id="rId26" Type="http://schemas.openxmlformats.org/officeDocument/2006/relationships/image" Target="../media/image73.emf"/><Relationship Id="rId25" Type="http://schemas.openxmlformats.org/officeDocument/2006/relationships/oleObject" Target="../embeddings/oleObject80.bin"/><Relationship Id="rId24" Type="http://schemas.openxmlformats.org/officeDocument/2006/relationships/image" Target="../media/image72.wmf"/><Relationship Id="rId23" Type="http://schemas.openxmlformats.org/officeDocument/2006/relationships/oleObject" Target="../embeddings/oleObject79.bin"/><Relationship Id="rId22" Type="http://schemas.openxmlformats.org/officeDocument/2006/relationships/image" Target="../media/image71.emf"/><Relationship Id="rId21" Type="http://schemas.openxmlformats.org/officeDocument/2006/relationships/oleObject" Target="../embeddings/oleObject78.bin"/><Relationship Id="rId20" Type="http://schemas.openxmlformats.org/officeDocument/2006/relationships/image" Target="../media/image70.wmf"/><Relationship Id="rId2" Type="http://schemas.openxmlformats.org/officeDocument/2006/relationships/image" Target="../media/image57.emf"/><Relationship Id="rId19" Type="http://schemas.openxmlformats.org/officeDocument/2006/relationships/oleObject" Target="../embeddings/oleObject77.bin"/><Relationship Id="rId18" Type="http://schemas.openxmlformats.org/officeDocument/2006/relationships/image" Target="../media/image65.emf"/><Relationship Id="rId17" Type="http://schemas.openxmlformats.org/officeDocument/2006/relationships/oleObject" Target="../embeddings/oleObject76.bin"/><Relationship Id="rId16" Type="http://schemas.openxmlformats.org/officeDocument/2006/relationships/image" Target="../media/image64.emf"/><Relationship Id="rId15" Type="http://schemas.openxmlformats.org/officeDocument/2006/relationships/oleObject" Target="../embeddings/oleObject75.bin"/><Relationship Id="rId14" Type="http://schemas.openxmlformats.org/officeDocument/2006/relationships/image" Target="../media/image63.emf"/><Relationship Id="rId13" Type="http://schemas.openxmlformats.org/officeDocument/2006/relationships/oleObject" Target="../embeddings/oleObject74.bin"/><Relationship Id="rId12" Type="http://schemas.openxmlformats.org/officeDocument/2006/relationships/image" Target="../media/image62.emf"/><Relationship Id="rId11" Type="http://schemas.openxmlformats.org/officeDocument/2006/relationships/oleObject" Target="../embeddings/oleObject73.bin"/><Relationship Id="rId10" Type="http://schemas.openxmlformats.org/officeDocument/2006/relationships/image" Target="../media/image61.emf"/><Relationship Id="rId1" Type="http://schemas.openxmlformats.org/officeDocument/2006/relationships/oleObject" Target="../embeddings/oleObject68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7.bin"/><Relationship Id="rId8" Type="http://schemas.openxmlformats.org/officeDocument/2006/relationships/image" Target="../media/image79.emf"/><Relationship Id="rId7" Type="http://schemas.openxmlformats.org/officeDocument/2006/relationships/oleObject" Target="../embeddings/oleObject86.bin"/><Relationship Id="rId6" Type="http://schemas.openxmlformats.org/officeDocument/2006/relationships/image" Target="../media/image78.w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77.emf"/><Relationship Id="rId3" Type="http://schemas.openxmlformats.org/officeDocument/2006/relationships/oleObject" Target="../embeddings/oleObject84.bin"/><Relationship Id="rId2" Type="http://schemas.openxmlformats.org/officeDocument/2006/relationships/image" Target="../media/image76.emf"/><Relationship Id="rId18" Type="http://schemas.openxmlformats.org/officeDocument/2006/relationships/vmlDrawing" Target="../drawings/vmlDrawing8.vml"/><Relationship Id="rId17" Type="http://schemas.openxmlformats.org/officeDocument/2006/relationships/slideLayout" Target="../slideLayouts/slideLayout6.xml"/><Relationship Id="rId16" Type="http://schemas.openxmlformats.org/officeDocument/2006/relationships/image" Target="../media/image83.wmf"/><Relationship Id="rId15" Type="http://schemas.openxmlformats.org/officeDocument/2006/relationships/oleObject" Target="../embeddings/oleObject90.bin"/><Relationship Id="rId14" Type="http://schemas.openxmlformats.org/officeDocument/2006/relationships/image" Target="../media/image82.wmf"/><Relationship Id="rId13" Type="http://schemas.openxmlformats.org/officeDocument/2006/relationships/oleObject" Target="../embeddings/oleObject89.bin"/><Relationship Id="rId12" Type="http://schemas.openxmlformats.org/officeDocument/2006/relationships/image" Target="../media/image81.emf"/><Relationship Id="rId11" Type="http://schemas.openxmlformats.org/officeDocument/2006/relationships/oleObject" Target="../embeddings/oleObject88.bin"/><Relationship Id="rId10" Type="http://schemas.openxmlformats.org/officeDocument/2006/relationships/image" Target="../media/image80.emf"/><Relationship Id="rId1" Type="http://schemas.openxmlformats.org/officeDocument/2006/relationships/oleObject" Target="../embeddings/oleObject8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201226111417825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40" name="WordArt 1044"/>
          <p:cNvSpPr>
            <a:spLocks noChangeArrowheads="1" noChangeShapeType="1" noTextEdit="1"/>
          </p:cNvSpPr>
          <p:nvPr/>
        </p:nvSpPr>
        <p:spPr bwMode="auto">
          <a:xfrm>
            <a:off x="611188" y="1627188"/>
            <a:ext cx="8077200" cy="129698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4800" i="1" kern="10">
                <a:solidFill>
                  <a:srgbClr val="FF0000"/>
                </a:solidFill>
                <a:effectLst>
                  <a:outerShdw dist="35921" dir="2700000" algn="ctr" rotWithShape="0">
                    <a:srgbClr val="808080"/>
                  </a:outerShdw>
                </a:effectLst>
                <a:cs typeface="Times New Roman" panose="02020603050405020304" pitchFamily="18" charset="0"/>
              </a:rPr>
              <a:t>University Physics</a:t>
            </a:r>
            <a:endParaRPr lang="zh-CN" altLang="en-US" sz="4800" i="1" kern="10">
              <a:solidFill>
                <a:srgbClr val="FF0000"/>
              </a:solidFill>
              <a:effectLst>
                <a:outerShdw dist="35921" dir="2700000" algn="ctr" rotWithShape="0">
                  <a:srgbClr val="808080"/>
                </a:outerShdw>
              </a:effectLst>
              <a:cs typeface="Times New Roman" panose="02020603050405020304" pitchFamily="18" charset="0"/>
            </a:endParaRPr>
          </a:p>
        </p:txBody>
      </p:sp>
      <p:sp>
        <p:nvSpPr>
          <p:cNvPr id="7" name="Text Box 1039"/>
          <p:cNvSpPr txBox="1">
            <a:spLocks noChangeArrowheads="1"/>
          </p:cNvSpPr>
          <p:nvPr/>
        </p:nvSpPr>
        <p:spPr bwMode="auto">
          <a:xfrm>
            <a:off x="1296988" y="3441700"/>
            <a:ext cx="6705600" cy="183556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5000"/>
              </a:lnSpc>
            </a:pPr>
            <a:r>
              <a:rPr lang="en-US" altLang="zh-CN" sz="40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Chenwei Jiang</a:t>
            </a:r>
            <a:endParaRPr lang="en-US" altLang="zh-CN" sz="4000" i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 eaLnBrk="1" hangingPunct="1">
              <a:lnSpc>
                <a:spcPct val="75000"/>
              </a:lnSpc>
              <a:spcBef>
                <a:spcPts val="600"/>
              </a:spcBef>
            </a:pPr>
            <a:r>
              <a:rPr lang="en-US" altLang="zh-CN" sz="40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Xi’an  </a:t>
            </a:r>
            <a:r>
              <a:rPr lang="en-US" altLang="zh-CN" sz="4000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Jiaotong</a:t>
            </a:r>
            <a:r>
              <a:rPr lang="en-US" altLang="zh-CN" sz="40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University</a:t>
            </a:r>
            <a:endParaRPr lang="en-US" altLang="zh-CN" sz="4000" i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 eaLnBrk="1" hangingPunct="1">
              <a:lnSpc>
                <a:spcPct val="75000"/>
              </a:lnSpc>
            </a:pPr>
            <a:endParaRPr lang="en-US" altLang="zh-CN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华文仿宋" panose="02010600040101010101" pitchFamily="2" charset="-122"/>
            </a:endParaRPr>
          </a:p>
          <a:p>
            <a:pPr algn="ctr" eaLnBrk="1" hangingPunct="1">
              <a:lnSpc>
                <a:spcPct val="75000"/>
              </a:lnSpc>
            </a:pPr>
            <a:r>
              <a:rPr lang="en-US" altLang="zh-CN" sz="36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anose="02010600040101010101" pitchFamily="2" charset="-122"/>
              </a:rPr>
              <a:t>2/ 28 / 2023</a:t>
            </a:r>
            <a:endParaRPr lang="zh-CN" altLang="en-US" sz="3600" i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华文仿宋" panose="0201060004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58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58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58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58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6" presetClass="entr" presetSubtype="42" fill="hold" grpId="0" nodeType="afterEffect">
                                  <p:stCondLst>
                                    <p:cond delay="20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75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40" grpId="0" animBg="1"/>
      <p:bldP spid="7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graphicFrame>
        <p:nvGraphicFramePr>
          <p:cNvPr id="161795" name="Object 3"/>
          <p:cNvGraphicFramePr>
            <a:graphicFrameLocks noChangeAspect="1"/>
          </p:cNvGraphicFramePr>
          <p:nvPr/>
        </p:nvGraphicFramePr>
        <p:xfrm>
          <a:off x="344488" y="404813"/>
          <a:ext cx="2622550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1" imgW="1663700" imgH="1092200" progId="Equation.3">
                  <p:embed/>
                </p:oleObj>
              </mc:Choice>
              <mc:Fallback>
                <p:oleObj name="公式" r:id="rId1" imgW="1663700" imgH="1092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88" y="404813"/>
                        <a:ext cx="2622550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796" name="AutoShape 4"/>
          <p:cNvSpPr>
            <a:spLocks noChangeArrowheads="1"/>
          </p:cNvSpPr>
          <p:nvPr/>
        </p:nvSpPr>
        <p:spPr bwMode="auto">
          <a:xfrm>
            <a:off x="2987675" y="1052513"/>
            <a:ext cx="1049338" cy="485775"/>
          </a:xfrm>
          <a:prstGeom prst="rightArrow">
            <a:avLst>
              <a:gd name="adj1" fmla="val 41176"/>
              <a:gd name="adj2" fmla="val 53923"/>
            </a:avLst>
          </a:prstGeom>
          <a:gradFill rotWithShape="1">
            <a:gsLst>
              <a:gs pos="0">
                <a:srgbClr val="99FF99"/>
              </a:gs>
              <a:gs pos="100000">
                <a:srgbClr val="477647"/>
              </a:gs>
            </a:gsLst>
            <a:path path="rect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graphicFrame>
        <p:nvGraphicFramePr>
          <p:cNvPr id="161797" name="Object 5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4108450" y="365125"/>
          <a:ext cx="2439988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3" imgW="1524000" imgH="1193800" progId="Equation.DSMT4">
                  <p:embed/>
                </p:oleObj>
              </mc:Choice>
              <mc:Fallback>
                <p:oleObj name="Equation" r:id="rId3" imgW="1524000" imgH="1193800" progId="Equation.DSMT4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8450" y="365125"/>
                        <a:ext cx="2439988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798" name="Rectangle 6"/>
          <p:cNvSpPr>
            <a:spLocks noChangeArrowheads="1"/>
          </p:cNvSpPr>
          <p:nvPr/>
        </p:nvSpPr>
        <p:spPr bwMode="auto">
          <a:xfrm>
            <a:off x="4414627" y="2380902"/>
            <a:ext cx="17276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积分（</a:t>
            </a:r>
            <a:r>
              <a:rPr kumimoji="0" lang="zh-CN" altLang="en-US" dirty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推导</a:t>
            </a:r>
            <a:r>
              <a:rPr kumimoji="0" lang="zh-CN" altLang="en-US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） </a:t>
            </a:r>
            <a:endParaRPr kumimoji="0" lang="zh-CN" altLang="en-US" dirty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161799" name="Object 7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962525" y="2579688"/>
          <a:ext cx="2312988" cy="148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公式" r:id="rId5" imgW="1358900" imgH="850900" progId="Equation.3">
                  <p:embed/>
                </p:oleObj>
              </mc:Choice>
              <mc:Fallback>
                <p:oleObj name="公式" r:id="rId5" imgW="1358900" imgH="850900" progId="Equation.3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2525" y="2579688"/>
                        <a:ext cx="2312988" cy="1487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00" name="Object 8"/>
          <p:cNvGraphicFramePr>
            <a:graphicFrameLocks noChangeAspect="1"/>
          </p:cNvGraphicFramePr>
          <p:nvPr/>
        </p:nvGraphicFramePr>
        <p:xfrm>
          <a:off x="7546850" y="2449513"/>
          <a:ext cx="74930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公式" r:id="rId7" imgW="393700" imgH="457200" progId="Equation.3">
                  <p:embed/>
                </p:oleObj>
              </mc:Choice>
              <mc:Fallback>
                <p:oleObj name="公式" r:id="rId7" imgW="393700" imgH="45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6850" y="2449513"/>
                        <a:ext cx="749300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01" name="Object 9"/>
          <p:cNvGraphicFramePr>
            <a:graphicFrameLocks noChangeAspect="1"/>
          </p:cNvGraphicFramePr>
          <p:nvPr/>
        </p:nvGraphicFramePr>
        <p:xfrm>
          <a:off x="8215188" y="3186113"/>
          <a:ext cx="74930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公式" r:id="rId9" imgW="393700" imgH="457200" progId="Equation.3">
                  <p:embed/>
                </p:oleObj>
              </mc:Choice>
              <mc:Fallback>
                <p:oleObj name="公式" r:id="rId9" imgW="393700" imgH="457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5188" y="3186113"/>
                        <a:ext cx="749300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802" name="AutoShape 10"/>
          <p:cNvSpPr>
            <a:spLocks noChangeArrowheads="1"/>
          </p:cNvSpPr>
          <p:nvPr/>
        </p:nvSpPr>
        <p:spPr bwMode="auto">
          <a:xfrm rot="5400000">
            <a:off x="4248696" y="2312194"/>
            <a:ext cx="1079500" cy="1296987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8218 h 21600"/>
              <a:gd name="T20" fmla="*/ 16739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191"/>
                </a:lnTo>
                <a:lnTo>
                  <a:pt x="14118" y="7191"/>
                </a:lnTo>
                <a:lnTo>
                  <a:pt x="14118" y="18218"/>
                </a:lnTo>
                <a:lnTo>
                  <a:pt x="0" y="18218"/>
                </a:lnTo>
                <a:lnTo>
                  <a:pt x="0" y="21600"/>
                </a:lnTo>
                <a:lnTo>
                  <a:pt x="16739" y="21600"/>
                </a:lnTo>
                <a:lnTo>
                  <a:pt x="16739" y="7191"/>
                </a:lnTo>
                <a:lnTo>
                  <a:pt x="21600" y="7191"/>
                </a:lnTo>
                <a:lnTo>
                  <a:pt x="15429" y="0"/>
                </a:lnTo>
                <a:close/>
              </a:path>
            </a:pathLst>
          </a:custGeom>
          <a:gradFill rotWithShape="1">
            <a:gsLst>
              <a:gs pos="0">
                <a:srgbClr val="99FF99"/>
              </a:gs>
              <a:gs pos="100000">
                <a:srgbClr val="477647"/>
              </a:gs>
            </a:gsLst>
            <a:path path="rect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1803" name="Rectangle 11"/>
          <p:cNvSpPr>
            <a:spLocks noChangeArrowheads="1"/>
          </p:cNvSpPr>
          <p:nvPr/>
        </p:nvSpPr>
        <p:spPr bwMode="auto">
          <a:xfrm>
            <a:off x="395288" y="3645024"/>
            <a:ext cx="82089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积分得以时间</a:t>
            </a:r>
            <a:r>
              <a:rPr kumimoji="0" lang="en-US" altLang="zh-CN" i="1" dirty="0">
                <a:solidFill>
                  <a:srgbClr val="FFCC66"/>
                </a:solidFill>
                <a:latin typeface="仿宋_GB2312" pitchFamily="49" charset="-122"/>
                <a:ea typeface="仿宋_GB2312" pitchFamily="49" charset="-122"/>
              </a:rPr>
              <a:t>t</a:t>
            </a:r>
            <a:r>
              <a:rPr kumimoji="0" lang="zh-CN" altLang="en-US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为参量的小球运动方程</a:t>
            </a:r>
            <a:endParaRPr kumimoji="0" lang="zh-CN" altLang="en-US" dirty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161804" name="Object 12"/>
          <p:cNvGraphicFramePr>
            <a:graphicFrameLocks noChangeAspect="1"/>
          </p:cNvGraphicFramePr>
          <p:nvPr/>
        </p:nvGraphicFramePr>
        <p:xfrm>
          <a:off x="2143125" y="4077072"/>
          <a:ext cx="3513138" cy="183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公式" r:id="rId11" imgW="2070100" imgH="1054100" progId="Equation.3">
                  <p:embed/>
                </p:oleObj>
              </mc:Choice>
              <mc:Fallback>
                <p:oleObj name="公式" r:id="rId11" imgW="2070100" imgH="10541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25" y="4077072"/>
                        <a:ext cx="3513138" cy="183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5833938" y="4221088"/>
            <a:ext cx="2694089" cy="1569660"/>
            <a:chOff x="5802662" y="4145828"/>
            <a:chExt cx="2694089" cy="1569660"/>
          </a:xfrm>
        </p:grpSpPr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5802662" y="4145828"/>
              <a:ext cx="2381250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0" lang="zh-CN" altLang="en-US" dirty="0">
                  <a:solidFill>
                    <a:srgbClr val="00FFFF"/>
                  </a:solidFill>
                  <a:latin typeface="仿宋_GB2312" pitchFamily="49" charset="-122"/>
                  <a:ea typeface="仿宋_GB2312" pitchFamily="49" charset="-122"/>
                </a:rPr>
                <a:t>讨论：</a:t>
              </a:r>
              <a:r>
                <a:rPr kumimoji="0" lang="zh-CN" altLang="en-US" dirty="0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rPr>
                <a:t>假设楼房足够高，当</a:t>
              </a:r>
              <a:endParaRPr kumimoji="0" lang="en-US" altLang="zh-CN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endParaRPr>
            </a:p>
            <a:p>
              <a:pPr eaLnBrk="1" hangingPunct="1"/>
              <a:r>
                <a:rPr kumimoji="0" lang="zh-CN" altLang="en-US" dirty="0">
                  <a:solidFill>
                    <a:srgbClr val="FFFF00"/>
                  </a:solidFill>
                  <a:latin typeface="仿宋_GB2312" pitchFamily="49" charset="-122"/>
                  <a:ea typeface="仿宋_GB2312" pitchFamily="49" charset="-122"/>
                </a:rPr>
                <a:t>时，运动情况如何？</a:t>
              </a:r>
              <a:endParaRPr kumimoji="0" lang="zh-CN" altLang="en-US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endParaRPr>
            </a:p>
          </p:txBody>
        </p:sp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7485266" y="4577876"/>
            <a:ext cx="1011485" cy="367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Equation" r:id="rId13" imgW="10058400" imgH="3657600" progId="Equation.DSMT4">
                    <p:embed/>
                  </p:oleObj>
                </mc:Choice>
                <mc:Fallback>
                  <p:oleObj name="Equation" r:id="rId13" imgW="10058400" imgH="3657600" progId="Equation.DSMT4">
                    <p:embed/>
                    <p:pic>
                      <p:nvPicPr>
                        <p:cNvPr id="0" name="图片 9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7485266" y="4577876"/>
                          <a:ext cx="1011485" cy="3678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44488" y="5949280"/>
            <a:ext cx="854799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思考兼选做大作业：</a:t>
            </a:r>
            <a:r>
              <a:rPr kumimoji="0" lang="zh-CN" altLang="en-US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对于上述阻尼的斜抛运动，</a:t>
            </a:r>
            <a:r>
              <a:rPr kumimoji="0" lang="en-US" altLang="zh-CN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V</a:t>
            </a:r>
            <a:r>
              <a:rPr kumimoji="0" lang="en-US" altLang="zh-CN" baseline="-25000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0</a:t>
            </a:r>
            <a:r>
              <a:rPr kumimoji="0" lang="zh-CN" altLang="en-US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一定，抛出角多大时射程最大，与</a:t>
            </a:r>
            <a:r>
              <a:rPr kumimoji="0" lang="en-US" altLang="zh-CN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K</a:t>
            </a:r>
            <a:r>
              <a:rPr kumimoji="0" lang="zh-CN" altLang="en-US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有何关系？</a:t>
            </a:r>
            <a:endParaRPr kumimoji="0" lang="zh-CN" altLang="en-US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1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18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6" grpId="0" animBg="1"/>
      <p:bldP spid="161798" grpId="0"/>
      <p:bldP spid="161802" grpId="0" animBg="1"/>
      <p:bldP spid="16180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4" name="Text Box 4"/>
          <p:cNvSpPr txBox="1">
            <a:spLocks noChangeArrowheads="1"/>
          </p:cNvSpPr>
          <p:nvPr/>
        </p:nvSpPr>
        <p:spPr bwMode="auto">
          <a:xfrm>
            <a:off x="250825" y="333375"/>
            <a:ext cx="864235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0800" bIns="10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3200">
                <a:solidFill>
                  <a:srgbClr val="66FF33"/>
                </a:solidFill>
              </a:rPr>
              <a:t>§1.3  </a:t>
            </a:r>
            <a:r>
              <a:rPr lang="zh-CN" altLang="zh-CN" sz="3200">
                <a:solidFill>
                  <a:srgbClr val="66FF33"/>
                </a:solidFill>
              </a:rPr>
              <a:t>自然坐标系</a:t>
            </a:r>
            <a:endParaRPr lang="zh-CN" altLang="en-US" sz="3200">
              <a:solidFill>
                <a:srgbClr val="66FF33"/>
              </a:solidFill>
            </a:endParaRPr>
          </a:p>
          <a:p>
            <a:pPr algn="ctr" eaLnBrk="1" hangingPunct="1">
              <a:lnSpc>
                <a:spcPct val="75000"/>
              </a:lnSpc>
              <a:spcBef>
                <a:spcPct val="5000"/>
              </a:spcBef>
            </a:pPr>
            <a:r>
              <a:rPr lang="zh-CN" altLang="en-US" sz="2800">
                <a:solidFill>
                  <a:srgbClr val="66FF33"/>
                </a:solidFill>
              </a:rPr>
              <a:t>                                                  </a:t>
            </a:r>
            <a:r>
              <a:rPr lang="en-US" altLang="zh-CN" sz="2800">
                <a:solidFill>
                  <a:srgbClr val="66FF33"/>
                </a:solidFill>
              </a:rPr>
              <a:t>(Nature </a:t>
            </a:r>
            <a:r>
              <a:rPr lang="en-US" altLang="zh-CN">
                <a:solidFill>
                  <a:srgbClr val="66FF33"/>
                </a:solidFill>
              </a:rPr>
              <a:t>Coordinate System)</a:t>
            </a:r>
            <a:r>
              <a:rPr lang="zh-CN" altLang="zh-CN" sz="3200">
                <a:solidFill>
                  <a:srgbClr val="66FF33"/>
                </a:solidFill>
              </a:rPr>
              <a:t> </a:t>
            </a:r>
            <a:endParaRPr lang="en-US" altLang="zh-CN" sz="3200">
              <a:solidFill>
                <a:srgbClr val="66FF33"/>
              </a:solidFill>
            </a:endParaRPr>
          </a:p>
        </p:txBody>
      </p:sp>
      <p:sp>
        <p:nvSpPr>
          <p:cNvPr id="153605" name="Text Box 5"/>
          <p:cNvSpPr txBox="1">
            <a:spLocks noChangeArrowheads="1"/>
          </p:cNvSpPr>
          <p:nvPr/>
        </p:nvSpPr>
        <p:spPr bwMode="auto">
          <a:xfrm>
            <a:off x="323850" y="908050"/>
            <a:ext cx="5976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1. </a:t>
            </a: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自然坐标</a:t>
            </a:r>
            <a:endParaRPr lang="zh-CN" altLang="en-US">
              <a:solidFill>
                <a:srgbClr val="00FF00"/>
              </a:solidFill>
              <a:ea typeface="仿宋_GB2312" pitchFamily="49" charset="-122"/>
            </a:endParaRPr>
          </a:p>
        </p:txBody>
      </p:sp>
      <p:sp>
        <p:nvSpPr>
          <p:cNvPr id="153606" name="Rectangle 6"/>
          <p:cNvSpPr>
            <a:spLocks noChangeArrowheads="1"/>
          </p:cNvSpPr>
          <p:nvPr/>
        </p:nvSpPr>
        <p:spPr bwMode="auto">
          <a:xfrm>
            <a:off x="7710488" y="1719263"/>
            <a:ext cx="3619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rgbClr val="66FF33"/>
                </a:solidFill>
              </a:rPr>
              <a:t>•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153607" name="Rectangle 7"/>
          <p:cNvSpPr>
            <a:spLocks noChangeArrowheads="1"/>
          </p:cNvSpPr>
          <p:nvPr/>
        </p:nvSpPr>
        <p:spPr bwMode="auto">
          <a:xfrm>
            <a:off x="6653213" y="1093788"/>
            <a:ext cx="3619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rgbClr val="FFFF00"/>
                </a:solidFill>
              </a:rPr>
              <a:t>•</a:t>
            </a:r>
            <a:endParaRPr lang="en-US" altLang="zh-CN" sz="4000">
              <a:solidFill>
                <a:schemeClr val="bg1"/>
              </a:solidFill>
            </a:endParaRPr>
          </a:p>
        </p:txBody>
      </p:sp>
      <p:sp>
        <p:nvSpPr>
          <p:cNvPr id="153608" name="Line 8"/>
          <p:cNvSpPr>
            <a:spLocks noChangeShapeType="1"/>
          </p:cNvSpPr>
          <p:nvPr/>
        </p:nvSpPr>
        <p:spPr bwMode="auto">
          <a:xfrm>
            <a:off x="7110413" y="1433513"/>
            <a:ext cx="381000" cy="304800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3609" name="Object 9"/>
          <p:cNvGraphicFramePr/>
          <p:nvPr/>
        </p:nvGraphicFramePr>
        <p:xfrm>
          <a:off x="6586538" y="1487488"/>
          <a:ext cx="215900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1" imgW="139700" imgH="177800" progId="Equation.3">
                  <p:embed/>
                </p:oleObj>
              </mc:Choice>
              <mc:Fallback>
                <p:oleObj name="Equation" r:id="rId1" imgW="139700" imgH="177800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6538" y="1487488"/>
                        <a:ext cx="215900" cy="28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10" name="Object 10"/>
          <p:cNvGraphicFramePr>
            <a:graphicFrameLocks noChangeAspect="1"/>
          </p:cNvGraphicFramePr>
          <p:nvPr/>
        </p:nvGraphicFramePr>
        <p:xfrm>
          <a:off x="7110413" y="1814513"/>
          <a:ext cx="2889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3" imgW="101600" imgH="139700" progId="Equation.3">
                  <p:embed/>
                </p:oleObj>
              </mc:Choice>
              <mc:Fallback>
                <p:oleObj name="Equation" r:id="rId3" imgW="101600" imgH="1397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0413" y="1814513"/>
                        <a:ext cx="28892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11" name="Object 11"/>
          <p:cNvGraphicFramePr>
            <a:graphicFrameLocks noChangeAspect="1"/>
          </p:cNvGraphicFramePr>
          <p:nvPr/>
        </p:nvGraphicFramePr>
        <p:xfrm>
          <a:off x="7658100" y="2119313"/>
          <a:ext cx="347663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Equation" r:id="rId5" imgW="139700" imgH="152400" progId="Equation.3">
                  <p:embed/>
                </p:oleObj>
              </mc:Choice>
              <mc:Fallback>
                <p:oleObj name="Equation" r:id="rId5" imgW="139700" imgH="1524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8100" y="2119313"/>
                        <a:ext cx="347663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12" name="Object 12"/>
          <p:cNvGraphicFramePr>
            <a:graphicFrameLocks noChangeAspect="1"/>
          </p:cNvGraphicFramePr>
          <p:nvPr/>
        </p:nvGraphicFramePr>
        <p:xfrm>
          <a:off x="7507288" y="1436688"/>
          <a:ext cx="4413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Equation" r:id="rId7" imgW="190500" imgH="241300" progId="Equation.3">
                  <p:embed/>
                </p:oleObj>
              </mc:Choice>
              <mc:Fallback>
                <p:oleObj name="Equation" r:id="rId7" imgW="190500" imgH="2413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7288" y="1436688"/>
                        <a:ext cx="441325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13" name="Freeform 13"/>
          <p:cNvSpPr/>
          <p:nvPr/>
        </p:nvSpPr>
        <p:spPr bwMode="auto">
          <a:xfrm>
            <a:off x="5649913" y="1338263"/>
            <a:ext cx="3098800" cy="766762"/>
          </a:xfrm>
          <a:custGeom>
            <a:avLst/>
            <a:gdLst>
              <a:gd name="T0" fmla="*/ 0 w 1952"/>
              <a:gd name="T1" fmla="*/ 2147483646 h 483"/>
              <a:gd name="T2" fmla="*/ 2147483646 w 1952"/>
              <a:gd name="T3" fmla="*/ 2147483646 h 483"/>
              <a:gd name="T4" fmla="*/ 2147483646 w 1952"/>
              <a:gd name="T5" fmla="*/ 2147483646 h 483"/>
              <a:gd name="T6" fmla="*/ 2147483646 w 1952"/>
              <a:gd name="T7" fmla="*/ 2147483646 h 483"/>
              <a:gd name="T8" fmla="*/ 2147483646 w 1952"/>
              <a:gd name="T9" fmla="*/ 2147483646 h 483"/>
              <a:gd name="T10" fmla="*/ 2147483646 w 1952"/>
              <a:gd name="T11" fmla="*/ 2147483646 h 4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52"/>
              <a:gd name="T19" fmla="*/ 0 h 483"/>
              <a:gd name="T20" fmla="*/ 1952 w 1952"/>
              <a:gd name="T21" fmla="*/ 483 h 48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52" h="483">
                <a:moveTo>
                  <a:pt x="0" y="118"/>
                </a:moveTo>
                <a:cubicBezTo>
                  <a:pt x="72" y="100"/>
                  <a:pt x="302" y="14"/>
                  <a:pt x="431" y="7"/>
                </a:cubicBezTo>
                <a:cubicBezTo>
                  <a:pt x="560" y="0"/>
                  <a:pt x="647" y="9"/>
                  <a:pt x="772" y="73"/>
                </a:cubicBezTo>
                <a:cubicBezTo>
                  <a:pt x="897" y="137"/>
                  <a:pt x="1051" y="322"/>
                  <a:pt x="1180" y="390"/>
                </a:cubicBezTo>
                <a:cubicBezTo>
                  <a:pt x="1309" y="458"/>
                  <a:pt x="1414" y="483"/>
                  <a:pt x="1543" y="481"/>
                </a:cubicBezTo>
                <a:cubicBezTo>
                  <a:pt x="1672" y="479"/>
                  <a:pt x="1867" y="398"/>
                  <a:pt x="1952" y="376"/>
                </a:cubicBezTo>
              </a:path>
            </a:pathLst>
          </a:custGeom>
          <a:noFill/>
          <a:ln w="19050">
            <a:solidFill>
              <a:srgbClr val="FFFF66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14" name="Text Box 14"/>
          <p:cNvSpPr txBox="1">
            <a:spLocks noChangeArrowheads="1"/>
          </p:cNvSpPr>
          <p:nvPr/>
        </p:nvSpPr>
        <p:spPr bwMode="auto">
          <a:xfrm>
            <a:off x="969963" y="1398588"/>
            <a:ext cx="5111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sz="1800" b="0">
                <a:solidFill>
                  <a:srgbClr val="00FF00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已知运动轨迹；</a:t>
            </a:r>
            <a:endParaRPr lang="zh-CN" altLang="en-US">
              <a:solidFill>
                <a:srgbClr val="00FF00"/>
              </a:solidFill>
              <a:ea typeface="仿宋_GB2312" pitchFamily="49" charset="-122"/>
            </a:endParaRPr>
          </a:p>
        </p:txBody>
      </p:sp>
      <p:sp>
        <p:nvSpPr>
          <p:cNvPr id="153615" name="Text Box 15"/>
          <p:cNvSpPr txBox="1">
            <a:spLocks noChangeArrowheads="1"/>
          </p:cNvSpPr>
          <p:nvPr/>
        </p:nvSpPr>
        <p:spPr bwMode="auto">
          <a:xfrm>
            <a:off x="969963" y="1857375"/>
            <a:ext cx="5618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lang="en-US" altLang="zh-CN" sz="1800" b="0">
                <a:solidFill>
                  <a:srgbClr val="00FF00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坐标原点必须位于轨迹上。</a:t>
            </a:r>
            <a:endParaRPr lang="zh-CN" altLang="en-US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153616" name="Text Box 16"/>
          <p:cNvSpPr txBox="1">
            <a:spLocks noChangeArrowheads="1"/>
          </p:cNvSpPr>
          <p:nvPr/>
        </p:nvSpPr>
        <p:spPr bwMode="auto">
          <a:xfrm>
            <a:off x="2963863" y="2416175"/>
            <a:ext cx="3408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66FF33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─ </a:t>
            </a:r>
            <a:r>
              <a:rPr lang="zh-CN" altLang="en-US">
                <a:solidFill>
                  <a:srgbClr val="66FF33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运动方程</a:t>
            </a:r>
            <a:endParaRPr lang="zh-CN" altLang="en-US" sz="2800">
              <a:solidFill>
                <a:srgbClr val="66FF33"/>
              </a:solidFill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3617" name="Object 17"/>
          <p:cNvGraphicFramePr>
            <a:graphicFrameLocks noChangeAspect="1"/>
          </p:cNvGraphicFramePr>
          <p:nvPr/>
        </p:nvGraphicFramePr>
        <p:xfrm>
          <a:off x="1739900" y="2416175"/>
          <a:ext cx="121126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公式" r:id="rId9" imgW="584200" imgH="203200" progId="Equation.3">
                  <p:embed/>
                </p:oleObj>
              </mc:Choice>
              <mc:Fallback>
                <p:oleObj name="公式" r:id="rId9" imgW="584200" imgH="2032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900" y="2416175"/>
                        <a:ext cx="1211263" cy="50800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66FF33">
                              <a:alpha val="46001"/>
                            </a:srgbClr>
                          </a:gs>
                          <a:gs pos="50000">
                            <a:srgbClr val="2F7618">
                              <a:alpha val="40999"/>
                            </a:srgbClr>
                          </a:gs>
                          <a:gs pos="100000">
                            <a:srgbClr val="66FF33">
                              <a:alpha val="46001"/>
                            </a:srgbClr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18" name="Text Box 18"/>
          <p:cNvSpPr txBox="1">
            <a:spLocks noChangeArrowheads="1"/>
          </p:cNvSpPr>
          <p:nvPr/>
        </p:nvSpPr>
        <p:spPr bwMode="auto">
          <a:xfrm>
            <a:off x="350838" y="2924175"/>
            <a:ext cx="4221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2. </a:t>
            </a: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自然坐标中的速度</a:t>
            </a:r>
            <a:endParaRPr lang="zh-CN" altLang="en-US">
              <a:solidFill>
                <a:srgbClr val="66FFFF"/>
              </a:solidFill>
              <a:ea typeface="仿宋_GB2312" pitchFamily="49" charset="-122"/>
            </a:endParaRPr>
          </a:p>
        </p:txBody>
      </p:sp>
      <p:sp>
        <p:nvSpPr>
          <p:cNvPr id="153619" name="Freeform 19"/>
          <p:cNvSpPr/>
          <p:nvPr/>
        </p:nvSpPr>
        <p:spPr bwMode="auto">
          <a:xfrm rot="-832941">
            <a:off x="6683375" y="4770438"/>
            <a:ext cx="923925" cy="857250"/>
          </a:xfrm>
          <a:custGeom>
            <a:avLst/>
            <a:gdLst>
              <a:gd name="T0" fmla="*/ 2147483646 w 915"/>
              <a:gd name="T1" fmla="*/ 2147483646 h 540"/>
              <a:gd name="T2" fmla="*/ 2147483646 w 915"/>
              <a:gd name="T3" fmla="*/ 2147483646 h 540"/>
              <a:gd name="T4" fmla="*/ 2147483646 w 915"/>
              <a:gd name="T5" fmla="*/ 2147483646 h 540"/>
              <a:gd name="T6" fmla="*/ 2147483646 w 915"/>
              <a:gd name="T7" fmla="*/ 2147483646 h 540"/>
              <a:gd name="T8" fmla="*/ 2147483646 w 915"/>
              <a:gd name="T9" fmla="*/ 2147483646 h 540"/>
              <a:gd name="T10" fmla="*/ 2147483646 w 915"/>
              <a:gd name="T11" fmla="*/ 2147483646 h 540"/>
              <a:gd name="T12" fmla="*/ 2147483646 w 915"/>
              <a:gd name="T13" fmla="*/ 2147483646 h 540"/>
              <a:gd name="T14" fmla="*/ 2147483646 w 915"/>
              <a:gd name="T15" fmla="*/ 2147483646 h 540"/>
              <a:gd name="T16" fmla="*/ 2147483646 w 915"/>
              <a:gd name="T17" fmla="*/ 2147483646 h 540"/>
              <a:gd name="T18" fmla="*/ 2147483646 w 915"/>
              <a:gd name="T19" fmla="*/ 2147483646 h 540"/>
              <a:gd name="T20" fmla="*/ 2147483646 w 915"/>
              <a:gd name="T21" fmla="*/ 2147483646 h 540"/>
              <a:gd name="T22" fmla="*/ 2147483646 w 915"/>
              <a:gd name="T23" fmla="*/ 2147483646 h 540"/>
              <a:gd name="T24" fmla="*/ 0 w 915"/>
              <a:gd name="T25" fmla="*/ 2147483646 h 540"/>
              <a:gd name="T26" fmla="*/ 2147483646 w 915"/>
              <a:gd name="T27" fmla="*/ 2147483646 h 540"/>
              <a:gd name="T28" fmla="*/ 2147483646 w 915"/>
              <a:gd name="T29" fmla="*/ 2147483646 h 540"/>
              <a:gd name="T30" fmla="*/ 2147483646 w 915"/>
              <a:gd name="T31" fmla="*/ 2147483646 h 540"/>
              <a:gd name="T32" fmla="*/ 2147483646 w 915"/>
              <a:gd name="T33" fmla="*/ 2147483646 h 540"/>
              <a:gd name="T34" fmla="*/ 2147483646 w 915"/>
              <a:gd name="T35" fmla="*/ 2147483646 h 540"/>
              <a:gd name="T36" fmla="*/ 2147483646 w 915"/>
              <a:gd name="T37" fmla="*/ 2147483646 h 540"/>
              <a:gd name="T38" fmla="*/ 2147483646 w 915"/>
              <a:gd name="T39" fmla="*/ 2147483646 h 540"/>
              <a:gd name="T40" fmla="*/ 2147483646 w 915"/>
              <a:gd name="T41" fmla="*/ 2147483646 h 54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915"/>
              <a:gd name="T64" fmla="*/ 0 h 540"/>
              <a:gd name="T65" fmla="*/ 915 w 915"/>
              <a:gd name="T66" fmla="*/ 540 h 540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915" h="540">
                <a:moveTo>
                  <a:pt x="882" y="294"/>
                </a:moveTo>
                <a:cubicBezTo>
                  <a:pt x="880" y="280"/>
                  <a:pt x="882" y="265"/>
                  <a:pt x="876" y="252"/>
                </a:cubicBezTo>
                <a:cubicBezTo>
                  <a:pt x="873" y="245"/>
                  <a:pt x="862" y="246"/>
                  <a:pt x="858" y="240"/>
                </a:cubicBezTo>
                <a:cubicBezTo>
                  <a:pt x="851" y="229"/>
                  <a:pt x="857" y="211"/>
                  <a:pt x="846" y="204"/>
                </a:cubicBezTo>
                <a:cubicBezTo>
                  <a:pt x="813" y="182"/>
                  <a:pt x="782" y="157"/>
                  <a:pt x="744" y="144"/>
                </a:cubicBezTo>
                <a:cubicBezTo>
                  <a:pt x="707" y="132"/>
                  <a:pt x="668" y="129"/>
                  <a:pt x="630" y="120"/>
                </a:cubicBezTo>
                <a:cubicBezTo>
                  <a:pt x="607" y="114"/>
                  <a:pt x="592" y="99"/>
                  <a:pt x="570" y="90"/>
                </a:cubicBezTo>
                <a:cubicBezTo>
                  <a:pt x="526" y="72"/>
                  <a:pt x="479" y="62"/>
                  <a:pt x="432" y="54"/>
                </a:cubicBezTo>
                <a:cubicBezTo>
                  <a:pt x="308" y="57"/>
                  <a:pt x="168" y="0"/>
                  <a:pt x="96" y="108"/>
                </a:cubicBezTo>
                <a:cubicBezTo>
                  <a:pt x="89" y="136"/>
                  <a:pt x="81" y="147"/>
                  <a:pt x="60" y="168"/>
                </a:cubicBezTo>
                <a:cubicBezTo>
                  <a:pt x="49" y="200"/>
                  <a:pt x="29" y="225"/>
                  <a:pt x="18" y="258"/>
                </a:cubicBezTo>
                <a:cubicBezTo>
                  <a:pt x="14" y="270"/>
                  <a:pt x="10" y="282"/>
                  <a:pt x="6" y="294"/>
                </a:cubicBezTo>
                <a:cubicBezTo>
                  <a:pt x="4" y="300"/>
                  <a:pt x="0" y="312"/>
                  <a:pt x="0" y="312"/>
                </a:cubicBezTo>
                <a:cubicBezTo>
                  <a:pt x="2" y="329"/>
                  <a:pt x="2" y="364"/>
                  <a:pt x="12" y="384"/>
                </a:cubicBezTo>
                <a:cubicBezTo>
                  <a:pt x="26" y="411"/>
                  <a:pt x="20" y="395"/>
                  <a:pt x="42" y="414"/>
                </a:cubicBezTo>
                <a:cubicBezTo>
                  <a:pt x="101" y="467"/>
                  <a:pt x="85" y="465"/>
                  <a:pt x="174" y="474"/>
                </a:cubicBezTo>
                <a:cubicBezTo>
                  <a:pt x="242" y="508"/>
                  <a:pt x="315" y="525"/>
                  <a:pt x="390" y="540"/>
                </a:cubicBezTo>
                <a:cubicBezTo>
                  <a:pt x="515" y="534"/>
                  <a:pt x="636" y="526"/>
                  <a:pt x="762" y="522"/>
                </a:cubicBezTo>
                <a:cubicBezTo>
                  <a:pt x="811" y="512"/>
                  <a:pt x="852" y="498"/>
                  <a:pt x="888" y="462"/>
                </a:cubicBezTo>
                <a:cubicBezTo>
                  <a:pt x="898" y="431"/>
                  <a:pt x="904" y="398"/>
                  <a:pt x="912" y="366"/>
                </a:cubicBezTo>
                <a:cubicBezTo>
                  <a:pt x="910" y="349"/>
                  <a:pt x="915" y="278"/>
                  <a:pt x="882" y="294"/>
                </a:cubicBezTo>
                <a:close/>
              </a:path>
            </a:pathLst>
          </a:custGeom>
          <a:solidFill>
            <a:srgbClr val="CCCCFF">
              <a:alpha val="50195"/>
            </a:srgbClr>
          </a:solidFill>
          <a:ln w="9525">
            <a:solidFill>
              <a:schemeClr val="hlink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3620" name="Object 20"/>
          <p:cNvGraphicFramePr>
            <a:graphicFrameLocks noChangeAspect="1"/>
          </p:cNvGraphicFramePr>
          <p:nvPr/>
        </p:nvGraphicFramePr>
        <p:xfrm>
          <a:off x="1116013" y="3429000"/>
          <a:ext cx="27686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Equation" r:id="rId11" imgW="3632200" imgH="457200" progId="Equation.3">
                  <p:embed/>
                </p:oleObj>
              </mc:Choice>
              <mc:Fallback>
                <p:oleObj name="Equation" r:id="rId11" imgW="3632200" imgH="4572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429000"/>
                        <a:ext cx="276860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21" name="Object 21"/>
          <p:cNvGraphicFramePr>
            <a:graphicFrameLocks noChangeAspect="1"/>
          </p:cNvGraphicFramePr>
          <p:nvPr/>
        </p:nvGraphicFramePr>
        <p:xfrm>
          <a:off x="1039813" y="5300663"/>
          <a:ext cx="1550987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公式" r:id="rId13" imgW="914400" imgH="495300" progId="Equation.3">
                  <p:embed/>
                </p:oleObj>
              </mc:Choice>
              <mc:Fallback>
                <p:oleObj name="公式" r:id="rId13" imgW="914400" imgH="4953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813" y="5300663"/>
                        <a:ext cx="1550987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22" name="Object 22"/>
          <p:cNvGraphicFramePr/>
          <p:nvPr/>
        </p:nvGraphicFramePr>
        <p:xfrm>
          <a:off x="2825750" y="5445125"/>
          <a:ext cx="145891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公式" r:id="rId15" imgW="1879600" imgH="901700" progId="Equation.3">
                  <p:embed/>
                </p:oleObj>
              </mc:Choice>
              <mc:Fallback>
                <p:oleObj name="公式" r:id="rId15" imgW="1879600" imgH="901700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5750" y="5445125"/>
                        <a:ext cx="1458913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23" name="Object 23"/>
          <p:cNvGraphicFramePr>
            <a:graphicFrameLocks noChangeAspect="1"/>
          </p:cNvGraphicFramePr>
          <p:nvPr/>
        </p:nvGraphicFramePr>
        <p:xfrm>
          <a:off x="6091238" y="5876925"/>
          <a:ext cx="1576387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公式" r:id="rId17" imgW="2057400" imgH="901700" progId="Equation.3">
                  <p:embed/>
                </p:oleObj>
              </mc:Choice>
              <mc:Fallback>
                <p:oleObj name="公式" r:id="rId17" imgW="2057400" imgH="9017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1238" y="5876925"/>
                        <a:ext cx="1576387" cy="722313"/>
                      </a:xfrm>
                      <a:prstGeom prst="rect">
                        <a:avLst/>
                      </a:prstGeom>
                      <a:solidFill>
                        <a:srgbClr val="009999"/>
                      </a:solidFill>
                      <a:ln w="9525">
                        <a:solidFill>
                          <a:srgbClr val="0099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24" name="Object 24"/>
          <p:cNvGraphicFramePr>
            <a:graphicFrameLocks noChangeAspect="1"/>
          </p:cNvGraphicFramePr>
          <p:nvPr/>
        </p:nvGraphicFramePr>
        <p:xfrm>
          <a:off x="7862888" y="5876925"/>
          <a:ext cx="812800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公式" r:id="rId19" imgW="1016000" imgH="901700" progId="Equation.3">
                  <p:embed/>
                </p:oleObj>
              </mc:Choice>
              <mc:Fallback>
                <p:oleObj name="公式" r:id="rId19" imgW="1016000" imgH="9017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2888" y="5876925"/>
                        <a:ext cx="812800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25" name="Object 25"/>
          <p:cNvGraphicFramePr>
            <a:graphicFrameLocks noChangeAspect="1"/>
          </p:cNvGraphicFramePr>
          <p:nvPr/>
        </p:nvGraphicFramePr>
        <p:xfrm>
          <a:off x="1403350" y="4581525"/>
          <a:ext cx="4275138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公式" r:id="rId21" imgW="2781300" imgH="393700" progId="Equation.3">
                  <p:embed/>
                </p:oleObj>
              </mc:Choice>
              <mc:Fallback>
                <p:oleObj name="公式" r:id="rId21" imgW="2781300" imgH="3937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581525"/>
                        <a:ext cx="4275138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26" name="Object 26"/>
          <p:cNvGraphicFramePr/>
          <p:nvPr/>
        </p:nvGraphicFramePr>
        <p:xfrm>
          <a:off x="7246938" y="2535238"/>
          <a:ext cx="241300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Equation" r:id="rId23" imgW="254000" imgH="393700" progId="Equation.3">
                  <p:embed/>
                </p:oleObj>
              </mc:Choice>
              <mc:Fallback>
                <p:oleObj name="Equation" r:id="rId23" imgW="254000" imgH="393700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6938" y="2535238"/>
                        <a:ext cx="241300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27" name="AutoShape 27"/>
          <p:cNvSpPr>
            <a:spLocks noChangeArrowheads="1"/>
          </p:cNvSpPr>
          <p:nvPr/>
        </p:nvSpPr>
        <p:spPr bwMode="auto">
          <a:xfrm>
            <a:off x="3276600" y="6253163"/>
            <a:ext cx="2376488" cy="415925"/>
          </a:xfrm>
          <a:prstGeom prst="wedgeRectCallout">
            <a:avLst>
              <a:gd name="adj1" fmla="val -14130"/>
              <a:gd name="adj2" fmla="val -113657"/>
            </a:avLst>
          </a:prstGeom>
          <a:noFill/>
          <a:ln w="19050">
            <a:solidFill>
              <a:srgbClr val="66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  <a:ea typeface="楷体_GB2312" pitchFamily="49" charset="-122"/>
              </a:rPr>
              <a:t>切线方向单位矢量</a:t>
            </a:r>
            <a:endParaRPr lang="zh-CN" altLang="en-US" sz="2000">
              <a:solidFill>
                <a:srgbClr val="FFFF00"/>
              </a:solidFill>
              <a:ea typeface="楷体_GB2312" pitchFamily="49" charset="-122"/>
            </a:endParaRPr>
          </a:p>
        </p:txBody>
      </p:sp>
      <p:graphicFrame>
        <p:nvGraphicFramePr>
          <p:cNvPr id="153628" name="Object 28"/>
          <p:cNvGraphicFramePr/>
          <p:nvPr/>
        </p:nvGraphicFramePr>
        <p:xfrm>
          <a:off x="1116013" y="3789363"/>
          <a:ext cx="3340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公式" r:id="rId25" imgW="4394200" imgH="901700" progId="Equation.3">
                  <p:embed/>
                </p:oleObj>
              </mc:Choice>
              <mc:Fallback>
                <p:oleObj name="公式" r:id="rId25" imgW="4394200" imgH="901700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789363"/>
                        <a:ext cx="33401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29" name="Picture 29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775" y="3170238"/>
            <a:ext cx="22860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0" name="Line 30"/>
          <p:cNvSpPr>
            <a:spLocks noChangeShapeType="1"/>
          </p:cNvSpPr>
          <p:nvPr/>
        </p:nvSpPr>
        <p:spPr bwMode="auto">
          <a:xfrm flipV="1">
            <a:off x="6988175" y="3475038"/>
            <a:ext cx="1066800" cy="17526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3631" name="Object 31"/>
          <p:cNvGraphicFramePr>
            <a:graphicFrameLocks noChangeAspect="1"/>
          </p:cNvGraphicFramePr>
          <p:nvPr/>
        </p:nvGraphicFramePr>
        <p:xfrm>
          <a:off x="6386513" y="4252913"/>
          <a:ext cx="506412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公式" r:id="rId28" imgW="609600" imgH="393700" progId="Equation.3">
                  <p:embed/>
                </p:oleObj>
              </mc:Choice>
              <mc:Fallback>
                <p:oleObj name="公式" r:id="rId28" imgW="609600" imgH="3937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513" y="4252913"/>
                        <a:ext cx="506412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2" name="Object 32"/>
          <p:cNvGraphicFramePr>
            <a:graphicFrameLocks noChangeAspect="1"/>
          </p:cNvGraphicFramePr>
          <p:nvPr/>
        </p:nvGraphicFramePr>
        <p:xfrm>
          <a:off x="7664450" y="4232275"/>
          <a:ext cx="1084263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公式" r:id="rId30" imgW="1371600" imgH="393700" progId="Equation.3">
                  <p:embed/>
                </p:oleObj>
              </mc:Choice>
              <mc:Fallback>
                <p:oleObj name="公式" r:id="rId30" imgW="1371600" imgH="3937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4450" y="4232275"/>
                        <a:ext cx="1084263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3" name="Object 33"/>
          <p:cNvGraphicFramePr>
            <a:graphicFrameLocks noChangeAspect="1"/>
          </p:cNvGraphicFramePr>
          <p:nvPr/>
        </p:nvGraphicFramePr>
        <p:xfrm>
          <a:off x="7251700" y="3471863"/>
          <a:ext cx="381000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公式" r:id="rId32" imgW="444500" imgH="292100" progId="Equation.3">
                  <p:embed/>
                </p:oleObj>
              </mc:Choice>
              <mc:Fallback>
                <p:oleObj name="公式" r:id="rId32" imgW="444500" imgH="2921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1700" y="3471863"/>
                        <a:ext cx="381000" cy="26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4" name="Object 34"/>
          <p:cNvGraphicFramePr>
            <a:graphicFrameLocks noChangeAspect="1"/>
          </p:cNvGraphicFramePr>
          <p:nvPr/>
        </p:nvGraphicFramePr>
        <p:xfrm>
          <a:off x="6781800" y="2849563"/>
          <a:ext cx="277813" cy="290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Equation" r:id="rId34" imgW="304800" imgH="330200" progId="Equation.3">
                  <p:embed/>
                </p:oleObj>
              </mc:Choice>
              <mc:Fallback>
                <p:oleObj name="Equation" r:id="rId34" imgW="304800" imgH="330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2849563"/>
                        <a:ext cx="277813" cy="290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5" name="Object 35"/>
          <p:cNvGraphicFramePr>
            <a:graphicFrameLocks noChangeAspect="1"/>
          </p:cNvGraphicFramePr>
          <p:nvPr/>
        </p:nvGraphicFramePr>
        <p:xfrm>
          <a:off x="7553325" y="2909888"/>
          <a:ext cx="4095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Equation" r:id="rId36" imgW="482600" imgH="342900" progId="Equation.3">
                  <p:embed/>
                </p:oleObj>
              </mc:Choice>
              <mc:Fallback>
                <p:oleObj name="Equation" r:id="rId36" imgW="482600" imgH="3429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3325" y="2909888"/>
                        <a:ext cx="409575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36" name="Line 36"/>
          <p:cNvSpPr>
            <a:spLocks noChangeShapeType="1"/>
          </p:cNvSpPr>
          <p:nvPr/>
        </p:nvSpPr>
        <p:spPr bwMode="auto">
          <a:xfrm flipV="1">
            <a:off x="6988175" y="3246438"/>
            <a:ext cx="0" cy="19812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37" name="Line 37"/>
          <p:cNvSpPr>
            <a:spLocks noChangeShapeType="1"/>
          </p:cNvSpPr>
          <p:nvPr/>
        </p:nvSpPr>
        <p:spPr bwMode="auto">
          <a:xfrm>
            <a:off x="6997700" y="3265488"/>
            <a:ext cx="1066800" cy="2286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38" name="Line 38"/>
          <p:cNvSpPr>
            <a:spLocks noChangeShapeType="1"/>
          </p:cNvSpPr>
          <p:nvPr/>
        </p:nvSpPr>
        <p:spPr bwMode="auto">
          <a:xfrm flipV="1">
            <a:off x="6988175" y="2789238"/>
            <a:ext cx="762000" cy="457200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3639" name="Object 39"/>
          <p:cNvGraphicFramePr>
            <a:graphicFrameLocks noChangeAspect="1"/>
          </p:cNvGraphicFramePr>
          <p:nvPr/>
        </p:nvGraphicFramePr>
        <p:xfrm>
          <a:off x="7810500" y="2606675"/>
          <a:ext cx="223838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Equation" r:id="rId38" imgW="241300" imgH="342900" progId="Equation.3">
                  <p:embed/>
                </p:oleObj>
              </mc:Choice>
              <mc:Fallback>
                <p:oleObj name="Equation" r:id="rId38" imgW="241300" imgH="3429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0500" y="2606675"/>
                        <a:ext cx="223838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0" name="Object 40"/>
          <p:cNvGraphicFramePr>
            <a:graphicFrameLocks noChangeAspect="1"/>
          </p:cNvGraphicFramePr>
          <p:nvPr/>
        </p:nvGraphicFramePr>
        <p:xfrm>
          <a:off x="8058150" y="3165475"/>
          <a:ext cx="2540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公式" r:id="rId40" imgW="279400" imgH="393700" progId="Equation.3">
                  <p:embed/>
                </p:oleObj>
              </mc:Choice>
              <mc:Fallback>
                <p:oleObj name="公式" r:id="rId40" imgW="279400" imgH="39370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8150" y="3165475"/>
                        <a:ext cx="2540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1" name="Object 41"/>
          <p:cNvGraphicFramePr>
            <a:graphicFrameLocks noChangeAspect="1"/>
          </p:cNvGraphicFramePr>
          <p:nvPr/>
        </p:nvGraphicFramePr>
        <p:xfrm>
          <a:off x="6550025" y="3630613"/>
          <a:ext cx="34607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Equation" r:id="rId42" imgW="393700" imgH="495300" progId="Equation.3">
                  <p:embed/>
                </p:oleObj>
              </mc:Choice>
              <mc:Fallback>
                <p:oleObj name="Equation" r:id="rId42" imgW="393700" imgH="4953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0025" y="3630613"/>
                        <a:ext cx="346075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42" name="Line 42"/>
          <p:cNvSpPr>
            <a:spLocks noChangeShapeType="1"/>
          </p:cNvSpPr>
          <p:nvPr/>
        </p:nvSpPr>
        <p:spPr bwMode="auto">
          <a:xfrm rot="20803377" flipV="1">
            <a:off x="6310313" y="3238500"/>
            <a:ext cx="323850" cy="2286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3643" name="Object 43"/>
          <p:cNvGraphicFramePr>
            <a:graphicFrameLocks noChangeAspect="1"/>
          </p:cNvGraphicFramePr>
          <p:nvPr/>
        </p:nvGraphicFramePr>
        <p:xfrm>
          <a:off x="5976938" y="2679700"/>
          <a:ext cx="512762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公式" r:id="rId44" imgW="177800" imgH="203200" progId="Equation.3">
                  <p:embed/>
                </p:oleObj>
              </mc:Choice>
              <mc:Fallback>
                <p:oleObj name="公式" r:id="rId44" imgW="177800" imgH="20320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6938" y="2679700"/>
                        <a:ext cx="512762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4" name="Object 44"/>
          <p:cNvGraphicFramePr>
            <a:graphicFrameLocks noChangeAspect="1"/>
          </p:cNvGraphicFramePr>
          <p:nvPr/>
        </p:nvGraphicFramePr>
        <p:xfrm>
          <a:off x="7935913" y="3573463"/>
          <a:ext cx="255587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Equation" r:id="rId46" imgW="279400" imgH="330200" progId="Equation.3">
                  <p:embed/>
                </p:oleObj>
              </mc:Choice>
              <mc:Fallback>
                <p:oleObj name="Equation" r:id="rId46" imgW="279400" imgH="33020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5913" y="3573463"/>
                        <a:ext cx="255587" cy="29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5" name="Object 45"/>
          <p:cNvGraphicFramePr>
            <a:graphicFrameLocks noChangeAspect="1"/>
          </p:cNvGraphicFramePr>
          <p:nvPr/>
        </p:nvGraphicFramePr>
        <p:xfrm>
          <a:off x="6985000" y="5197475"/>
          <a:ext cx="292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Equation" r:id="rId48" imgW="330200" imgH="355600" progId="Equation.3">
                  <p:embed/>
                </p:oleObj>
              </mc:Choice>
              <mc:Fallback>
                <p:oleObj name="Equation" r:id="rId48" imgW="330200" imgH="355600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00" y="5197475"/>
                        <a:ext cx="2921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46" name="Rectangle 46"/>
          <p:cNvSpPr>
            <a:spLocks noChangeArrowheads="1"/>
          </p:cNvSpPr>
          <p:nvPr/>
        </p:nvSpPr>
        <p:spPr bwMode="auto">
          <a:xfrm>
            <a:off x="6454775" y="3201988"/>
            <a:ext cx="3619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chemeClr val="bg1"/>
                </a:solidFill>
              </a:rPr>
              <a:t>•</a:t>
            </a:r>
            <a:endParaRPr lang="en-US" altLang="zh-CN">
              <a:solidFill>
                <a:srgbClr val="FFFFCC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3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53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3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3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3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3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3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53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53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53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53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53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53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53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3" dur="500"/>
                                        <p:tgtEl>
                                          <p:spTgt spid="153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53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53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53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53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53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53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53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53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53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53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53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53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53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53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53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53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53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53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53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53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4" grpId="0" autoUpdateAnimBg="0"/>
      <p:bldP spid="153605" grpId="0" autoUpdateAnimBg="0"/>
      <p:bldP spid="153606" grpId="0" autoUpdateAnimBg="0"/>
      <p:bldP spid="153607" grpId="0" autoUpdateAnimBg="0"/>
      <p:bldP spid="153608" grpId="0" animBg="1"/>
      <p:bldP spid="153613" grpId="0" animBg="1"/>
      <p:bldP spid="153614" grpId="0" autoUpdateAnimBg="0"/>
      <p:bldP spid="153615" grpId="0" autoUpdateAnimBg="0"/>
      <p:bldP spid="153616" grpId="0" autoUpdateAnimBg="0"/>
      <p:bldP spid="153618" grpId="0" autoUpdateAnimBg="0"/>
      <p:bldP spid="153619" grpId="0" animBg="1"/>
      <p:bldP spid="153627" grpId="0" animBg="1" autoUpdateAnimBg="0"/>
      <p:bldP spid="153630" grpId="0" animBg="1"/>
      <p:bldP spid="153636" grpId="0" animBg="1"/>
      <p:bldP spid="153637" grpId="0" animBg="1"/>
      <p:bldP spid="153638" grpId="0" animBg="1"/>
      <p:bldP spid="153642" grpId="0" animBg="1"/>
      <p:bldP spid="153646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5580112" y="6309320"/>
            <a:ext cx="1656184" cy="54868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107504" y="0"/>
            <a:ext cx="6696744" cy="54868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1560" y="4365104"/>
            <a:ext cx="83529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FFFF"/>
                </a:solidFill>
              </a:rPr>
              <a:t>曲率半径</a:t>
            </a:r>
            <a:r>
              <a:rPr lang="zh-CN" altLang="en-US" dirty="0">
                <a:solidFill>
                  <a:schemeClr val="bg1"/>
                </a:solidFill>
              </a:rPr>
              <a:t>就是指过曲线上一点（如上图</a:t>
            </a:r>
            <a:r>
              <a:rPr lang="en-US" altLang="zh-CN" dirty="0">
                <a:solidFill>
                  <a:schemeClr val="bg1"/>
                </a:solidFill>
              </a:rPr>
              <a:t>M</a:t>
            </a:r>
            <a:r>
              <a:rPr lang="zh-CN" altLang="en-US" dirty="0">
                <a:solidFill>
                  <a:schemeClr val="bg1"/>
                </a:solidFill>
              </a:rPr>
              <a:t>点）作</a:t>
            </a:r>
            <a:r>
              <a:rPr lang="zh-CN" altLang="en-US" dirty="0">
                <a:solidFill>
                  <a:srgbClr val="FFFF00"/>
                </a:solidFill>
              </a:rPr>
              <a:t>法线（垂直于切线且过该切点的直线），</a:t>
            </a:r>
            <a:r>
              <a:rPr lang="zh-CN" altLang="en-US" dirty="0">
                <a:solidFill>
                  <a:schemeClr val="bg1"/>
                </a:solidFill>
              </a:rPr>
              <a:t>在曲线的凹向的那一侧在直线上确定一点D，以</a:t>
            </a:r>
            <a:r>
              <a:rPr lang="zh-CN" altLang="en-US" dirty="0">
                <a:solidFill>
                  <a:srgbClr val="00FFFF"/>
                </a:solidFill>
              </a:rPr>
              <a:t>曲率K的倒数</a:t>
            </a:r>
            <a:r>
              <a:rPr lang="zh-CN" altLang="en-US" dirty="0">
                <a:solidFill>
                  <a:schemeClr val="bg1"/>
                </a:solidFill>
              </a:rPr>
              <a:t>为半径作圆，这个圆称为该曲线在此点处的</a:t>
            </a:r>
            <a:r>
              <a:rPr lang="zh-CN" altLang="en-US" dirty="0">
                <a:solidFill>
                  <a:srgbClr val="FFFF00"/>
                </a:solidFill>
              </a:rPr>
              <a:t>曲率圆，而该曲率圆的半径就是</a:t>
            </a:r>
            <a:r>
              <a:rPr lang="zh-CN" altLang="en-US" dirty="0">
                <a:solidFill>
                  <a:srgbClr val="00FFFF"/>
                </a:solidFill>
              </a:rPr>
              <a:t>曲率半径</a:t>
            </a:r>
            <a:r>
              <a:rPr lang="zh-CN" altLang="en-US" dirty="0">
                <a:solidFill>
                  <a:srgbClr val="FFFF00"/>
                </a:solidFill>
              </a:rPr>
              <a:t>。</a:t>
            </a:r>
            <a:endParaRPr lang="en-US" altLang="zh-CN" dirty="0">
              <a:solidFill>
                <a:srgbClr val="FFFF00"/>
              </a:solidFill>
            </a:endParaRPr>
          </a:p>
          <a:p>
            <a:r>
              <a:rPr lang="zh-CN" altLang="en-US" dirty="0">
                <a:solidFill>
                  <a:srgbClr val="FFFF00"/>
                </a:solidFill>
              </a:rPr>
              <a:t>对于半径为</a:t>
            </a:r>
            <a:r>
              <a:rPr lang="en-US" altLang="zh-CN" dirty="0">
                <a:solidFill>
                  <a:srgbClr val="FFFF00"/>
                </a:solidFill>
              </a:rPr>
              <a:t>R</a:t>
            </a:r>
            <a:r>
              <a:rPr lang="zh-CN" altLang="en-US" dirty="0">
                <a:solidFill>
                  <a:srgbClr val="FFFF00"/>
                </a:solidFill>
              </a:rPr>
              <a:t>的圆，圆周上任意一点的曲率为</a:t>
            </a:r>
            <a:r>
              <a:rPr lang="en-US" altLang="zh-CN" dirty="0">
                <a:solidFill>
                  <a:srgbClr val="FFFF00"/>
                </a:solidFill>
              </a:rPr>
              <a:t>1/R</a:t>
            </a:r>
            <a:r>
              <a:rPr lang="zh-CN" altLang="en-US" dirty="0">
                <a:solidFill>
                  <a:srgbClr val="FFFF00"/>
                </a:solidFill>
              </a:rPr>
              <a:t>，曲率半径则为</a:t>
            </a:r>
            <a:r>
              <a:rPr lang="en-US" altLang="zh-CN" dirty="0">
                <a:solidFill>
                  <a:srgbClr val="FFFF00"/>
                </a:solidFill>
              </a:rPr>
              <a:t>R</a:t>
            </a:r>
            <a:r>
              <a:rPr lang="zh-CN" altLang="en-US" dirty="0">
                <a:solidFill>
                  <a:srgbClr val="FFFF00"/>
                </a:solidFill>
              </a:rPr>
              <a:t>。</a:t>
            </a:r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664" y="260648"/>
            <a:ext cx="5796714" cy="39604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Line 2"/>
          <p:cNvSpPr>
            <a:spLocks noChangeShapeType="1"/>
          </p:cNvSpPr>
          <p:nvPr/>
        </p:nvSpPr>
        <p:spPr bwMode="auto">
          <a:xfrm rot="9775276" flipV="1">
            <a:off x="6343650" y="2436813"/>
            <a:ext cx="1374775" cy="835025"/>
          </a:xfrm>
          <a:prstGeom prst="line">
            <a:avLst/>
          </a:prstGeom>
          <a:noFill/>
          <a:ln w="19050">
            <a:solidFill>
              <a:srgbClr val="FFFF00"/>
            </a:solidFill>
            <a:prstDash val="dash"/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27" name="Text Box 3"/>
          <p:cNvSpPr txBox="1">
            <a:spLocks noChangeArrowheads="1"/>
          </p:cNvSpPr>
          <p:nvPr/>
        </p:nvSpPr>
        <p:spPr bwMode="auto">
          <a:xfrm>
            <a:off x="250825" y="260350"/>
            <a:ext cx="5041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3. </a:t>
            </a: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自然坐标中的加速度</a:t>
            </a:r>
            <a:endParaRPr lang="zh-CN" altLang="en-US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129028" name="Object 4"/>
          <p:cNvGraphicFramePr>
            <a:graphicFrameLocks noChangeAspect="1"/>
          </p:cNvGraphicFramePr>
          <p:nvPr/>
        </p:nvGraphicFramePr>
        <p:xfrm>
          <a:off x="971550" y="677863"/>
          <a:ext cx="1676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1" imgW="1054100" imgH="457200" progId="Equation.3">
                  <p:embed/>
                </p:oleObj>
              </mc:Choice>
              <mc:Fallback>
                <p:oleObj name="公式" r:id="rId1" imgW="1054100" imgH="457200" progId="Equation.3">
                  <p:embed/>
                  <p:pic>
                    <p:nvPicPr>
                      <p:cNvPr id="0" name="图片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677863"/>
                        <a:ext cx="16764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29" name="Object 5"/>
          <p:cNvGraphicFramePr>
            <a:graphicFrameLocks noChangeAspect="1"/>
          </p:cNvGraphicFramePr>
          <p:nvPr/>
        </p:nvGraphicFramePr>
        <p:xfrm>
          <a:off x="3059113" y="620713"/>
          <a:ext cx="42910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公式" r:id="rId3" imgW="2794000" imgH="495300" progId="Equation.3">
                  <p:embed/>
                </p:oleObj>
              </mc:Choice>
              <mc:Fallback>
                <p:oleObj name="公式" r:id="rId3" imgW="2794000" imgH="495300" progId="Equation.3">
                  <p:embed/>
                  <p:pic>
                    <p:nvPicPr>
                      <p:cNvPr id="0" name="图片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620713"/>
                        <a:ext cx="4291012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0" name="Text Box 6"/>
          <p:cNvSpPr txBox="1">
            <a:spLocks noChangeArrowheads="1"/>
          </p:cNvSpPr>
          <p:nvPr/>
        </p:nvSpPr>
        <p:spPr bwMode="auto">
          <a:xfrm>
            <a:off x="323850" y="1628775"/>
            <a:ext cx="2087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对第一项</a:t>
            </a:r>
            <a:endParaRPr lang="zh-CN" altLang="en-US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129031" name="Text Box 7"/>
          <p:cNvSpPr txBox="1">
            <a:spLocks noChangeArrowheads="1"/>
          </p:cNvSpPr>
          <p:nvPr/>
        </p:nvSpPr>
        <p:spPr bwMode="auto">
          <a:xfrm>
            <a:off x="1835150" y="1628775"/>
            <a:ext cx="172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大小 </a:t>
            </a:r>
            <a:endParaRPr lang="zh-CN" altLang="en-US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129032" name="Object 8"/>
          <p:cNvGraphicFramePr>
            <a:graphicFrameLocks noChangeAspect="1"/>
          </p:cNvGraphicFramePr>
          <p:nvPr/>
        </p:nvGraphicFramePr>
        <p:xfrm>
          <a:off x="2700338" y="1366838"/>
          <a:ext cx="12430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公式" r:id="rId5" imgW="762000" imgH="495300" progId="Equation.3">
                  <p:embed/>
                </p:oleObj>
              </mc:Choice>
              <mc:Fallback>
                <p:oleObj name="公式" r:id="rId5" imgW="762000" imgH="495300" progId="Equation.3">
                  <p:embed/>
                  <p:pic>
                    <p:nvPicPr>
                      <p:cNvPr id="0" name="图片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366838"/>
                        <a:ext cx="1243012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3" name="Text Box 9"/>
          <p:cNvSpPr txBox="1">
            <a:spLocks noChangeArrowheads="1"/>
          </p:cNvSpPr>
          <p:nvPr/>
        </p:nvSpPr>
        <p:spPr bwMode="auto">
          <a:xfrm>
            <a:off x="4067175" y="1628775"/>
            <a:ext cx="1652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方向</a:t>
            </a:r>
            <a:endParaRPr lang="zh-CN" altLang="en-US" b="0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129034" name="Object 10"/>
          <p:cNvGraphicFramePr>
            <a:graphicFrameLocks noChangeAspect="1"/>
          </p:cNvGraphicFramePr>
          <p:nvPr/>
        </p:nvGraphicFramePr>
        <p:xfrm>
          <a:off x="4851400" y="1682750"/>
          <a:ext cx="2667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公式" r:id="rId7" imgW="101600" imgH="177800" progId="Equation.3">
                  <p:embed/>
                </p:oleObj>
              </mc:Choice>
              <mc:Fallback>
                <p:oleObj name="公式" r:id="rId7" imgW="101600" imgH="177800" progId="Equation.3">
                  <p:embed/>
                  <p:pic>
                    <p:nvPicPr>
                      <p:cNvPr id="0" name="图片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1400" y="1682750"/>
                        <a:ext cx="26670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5" name="Object 11"/>
          <p:cNvGraphicFramePr>
            <a:graphicFrameLocks noChangeAspect="1"/>
          </p:cNvGraphicFramePr>
          <p:nvPr/>
        </p:nvGraphicFramePr>
        <p:xfrm>
          <a:off x="2038350" y="2276475"/>
          <a:ext cx="2006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公式" r:id="rId9" imgW="1270000" imgH="444500" progId="Equation.3">
                  <p:embed/>
                </p:oleObj>
              </mc:Choice>
              <mc:Fallback>
                <p:oleObj name="公式" r:id="rId9" imgW="1270000" imgH="444500" progId="Equation.3">
                  <p:embed/>
                  <p:pic>
                    <p:nvPicPr>
                      <p:cNvPr id="0" name="图片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8350" y="2276475"/>
                        <a:ext cx="20066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6" name="AutoShape 12"/>
          <p:cNvSpPr>
            <a:spLocks noChangeArrowheads="1"/>
          </p:cNvSpPr>
          <p:nvPr/>
        </p:nvSpPr>
        <p:spPr bwMode="auto">
          <a:xfrm>
            <a:off x="4284663" y="2276475"/>
            <a:ext cx="1511300" cy="385763"/>
          </a:xfrm>
          <a:prstGeom prst="wedgeRectCallout">
            <a:avLst>
              <a:gd name="adj1" fmla="val -66491"/>
              <a:gd name="adj2" fmla="val 45884"/>
            </a:avLst>
          </a:prstGeom>
          <a:noFill/>
          <a:ln w="19050">
            <a:solidFill>
              <a:srgbClr val="66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>
                <a:solidFill>
                  <a:srgbClr val="66FFFF"/>
                </a:solidFill>
                <a:latin typeface="Cataneo BT" pitchFamily="66" charset="0"/>
                <a:ea typeface="方正舒体" panose="02010601030101010101" pitchFamily="2" charset="-122"/>
              </a:rPr>
              <a:t>切向加速度</a:t>
            </a:r>
            <a:endParaRPr lang="zh-CN" altLang="en-US" sz="2000">
              <a:solidFill>
                <a:srgbClr val="66FFFF"/>
              </a:solidFill>
              <a:latin typeface="Cataneo BT" pitchFamily="66" charset="0"/>
              <a:ea typeface="方正舒体" panose="02010601030101010101" pitchFamily="2" charset="-122"/>
            </a:endParaRPr>
          </a:p>
        </p:txBody>
      </p:sp>
      <p:sp>
        <p:nvSpPr>
          <p:cNvPr id="129037" name="Text Box 13"/>
          <p:cNvSpPr txBox="1">
            <a:spLocks noChangeArrowheads="1"/>
          </p:cNvSpPr>
          <p:nvPr/>
        </p:nvSpPr>
        <p:spPr bwMode="auto">
          <a:xfrm>
            <a:off x="898525" y="2416175"/>
            <a:ext cx="566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令 </a:t>
            </a:r>
            <a:endParaRPr lang="zh-CN" altLang="en-US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129038" name="Text Box 14"/>
          <p:cNvSpPr txBox="1">
            <a:spLocks noChangeArrowheads="1"/>
          </p:cNvSpPr>
          <p:nvPr/>
        </p:nvSpPr>
        <p:spPr bwMode="auto">
          <a:xfrm>
            <a:off x="971550" y="3068638"/>
            <a:ext cx="424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反映了速度大小的变化。</a:t>
            </a:r>
            <a:endParaRPr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29039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5" y="1974850"/>
            <a:ext cx="22860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9040" name="Object 16"/>
          <p:cNvGraphicFramePr>
            <a:graphicFrameLocks noChangeAspect="1"/>
          </p:cNvGraphicFramePr>
          <p:nvPr/>
        </p:nvGraphicFramePr>
        <p:xfrm>
          <a:off x="6165850" y="2435225"/>
          <a:ext cx="584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公式" r:id="rId12" imgW="330200" imgH="203200" progId="Equation.3">
                  <p:embed/>
                </p:oleObj>
              </mc:Choice>
              <mc:Fallback>
                <p:oleObj name="公式" r:id="rId12" imgW="330200" imgH="203200" progId="Equation.3">
                  <p:embed/>
                  <p:pic>
                    <p:nvPicPr>
                      <p:cNvPr id="0" name="图片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5850" y="2435225"/>
                        <a:ext cx="584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41" name="Object 17"/>
          <p:cNvGraphicFramePr>
            <a:graphicFrameLocks noChangeAspect="1"/>
          </p:cNvGraphicFramePr>
          <p:nvPr/>
        </p:nvGraphicFramePr>
        <p:xfrm>
          <a:off x="6343650" y="1704975"/>
          <a:ext cx="3048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公式" r:id="rId14" imgW="139700" imgH="152400" progId="Equation.3">
                  <p:embed/>
                </p:oleObj>
              </mc:Choice>
              <mc:Fallback>
                <p:oleObj name="公式" r:id="rId14" imgW="139700" imgH="152400" progId="Equation.3">
                  <p:embed/>
                  <p:pic>
                    <p:nvPicPr>
                      <p:cNvPr id="0" name="图片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3650" y="1704975"/>
                        <a:ext cx="3048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42" name="Line 18"/>
          <p:cNvSpPr>
            <a:spLocks noChangeShapeType="1"/>
          </p:cNvSpPr>
          <p:nvPr/>
        </p:nvSpPr>
        <p:spPr bwMode="auto">
          <a:xfrm rot="983871" flipV="1">
            <a:off x="6642100" y="1693863"/>
            <a:ext cx="762000" cy="457200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9043" name="Object 19"/>
          <p:cNvGraphicFramePr>
            <a:graphicFrameLocks noChangeAspect="1"/>
          </p:cNvGraphicFramePr>
          <p:nvPr/>
        </p:nvGraphicFramePr>
        <p:xfrm>
          <a:off x="7318375" y="1484313"/>
          <a:ext cx="584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公式" r:id="rId16" imgW="330200" imgH="203200" progId="Equation.3">
                  <p:embed/>
                </p:oleObj>
              </mc:Choice>
              <mc:Fallback>
                <p:oleObj name="公式" r:id="rId16" imgW="330200" imgH="203200" progId="Equation.3">
                  <p:embed/>
                  <p:pic>
                    <p:nvPicPr>
                      <p:cNvPr id="0" name="图片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8375" y="1484313"/>
                        <a:ext cx="584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44" name="Object 20"/>
          <p:cNvGraphicFramePr>
            <a:graphicFrameLocks noChangeAspect="1"/>
          </p:cNvGraphicFramePr>
          <p:nvPr/>
        </p:nvGraphicFramePr>
        <p:xfrm>
          <a:off x="7588250" y="1931988"/>
          <a:ext cx="304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公式" r:id="rId18" imgW="139700" imgH="203200" progId="Equation.3">
                  <p:embed/>
                </p:oleObj>
              </mc:Choice>
              <mc:Fallback>
                <p:oleObj name="公式" r:id="rId18" imgW="139700" imgH="203200" progId="Equation.3">
                  <p:embed/>
                  <p:pic>
                    <p:nvPicPr>
                      <p:cNvPr id="0" name="图片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8250" y="1931988"/>
                        <a:ext cx="304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45" name="Line 21"/>
          <p:cNvSpPr>
            <a:spLocks noChangeShapeType="1"/>
          </p:cNvSpPr>
          <p:nvPr/>
        </p:nvSpPr>
        <p:spPr bwMode="auto">
          <a:xfrm rot="20803377" flipV="1">
            <a:off x="5876925" y="2057400"/>
            <a:ext cx="381000" cy="2286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9046" name="Object 22"/>
          <p:cNvGraphicFramePr>
            <a:graphicFrameLocks noChangeAspect="1"/>
          </p:cNvGraphicFramePr>
          <p:nvPr/>
        </p:nvGraphicFramePr>
        <p:xfrm>
          <a:off x="6427788" y="2852738"/>
          <a:ext cx="304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公式" r:id="rId20" imgW="139700" imgH="177800" progId="Equation.3">
                  <p:embed/>
                </p:oleObj>
              </mc:Choice>
              <mc:Fallback>
                <p:oleObj name="公式" r:id="rId20" imgW="139700" imgH="177800" progId="Equation.3">
                  <p:embed/>
                  <p:pic>
                    <p:nvPicPr>
                      <p:cNvPr id="0" name="图片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7788" y="2852738"/>
                        <a:ext cx="3048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47" name="Line 23"/>
          <p:cNvSpPr>
            <a:spLocks noChangeShapeType="1"/>
          </p:cNvSpPr>
          <p:nvPr/>
        </p:nvSpPr>
        <p:spPr bwMode="auto">
          <a:xfrm rot="4375276" flipV="1">
            <a:off x="7458075" y="2343150"/>
            <a:ext cx="762000" cy="4572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9048" name="Object 24"/>
          <p:cNvGraphicFramePr>
            <a:graphicFrameLocks noChangeAspect="1"/>
          </p:cNvGraphicFramePr>
          <p:nvPr/>
        </p:nvGraphicFramePr>
        <p:xfrm>
          <a:off x="7893050" y="2219325"/>
          <a:ext cx="1143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公式" r:id="rId22" imgW="698500" imgH="203200" progId="Equation.3">
                  <p:embed/>
                </p:oleObj>
              </mc:Choice>
              <mc:Fallback>
                <p:oleObj name="公式" r:id="rId22" imgW="698500" imgH="203200" progId="Equation.3">
                  <p:embed/>
                  <p:pic>
                    <p:nvPicPr>
                      <p:cNvPr id="0" name="图片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3050" y="2219325"/>
                        <a:ext cx="1143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49" name="Object 25"/>
          <p:cNvGraphicFramePr>
            <a:graphicFrameLocks noChangeAspect="1"/>
          </p:cNvGraphicFramePr>
          <p:nvPr/>
        </p:nvGraphicFramePr>
        <p:xfrm>
          <a:off x="6775450" y="2303463"/>
          <a:ext cx="433388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公式" r:id="rId24" imgW="254000" imgH="177800" progId="Equation.3">
                  <p:embed/>
                </p:oleObj>
              </mc:Choice>
              <mc:Fallback>
                <p:oleObj name="公式" r:id="rId24" imgW="254000" imgH="177800" progId="Equation.3">
                  <p:embed/>
                  <p:pic>
                    <p:nvPicPr>
                      <p:cNvPr id="0" name="图片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5450" y="2303463"/>
                        <a:ext cx="433388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50" name="Arc 26"/>
          <p:cNvSpPr/>
          <p:nvPr/>
        </p:nvSpPr>
        <p:spPr bwMode="auto">
          <a:xfrm>
            <a:off x="6675438" y="2667000"/>
            <a:ext cx="409575" cy="136525"/>
          </a:xfrm>
          <a:custGeom>
            <a:avLst/>
            <a:gdLst>
              <a:gd name="T0" fmla="*/ 2147483646 w 20518"/>
              <a:gd name="T1" fmla="*/ 0 h 20580"/>
              <a:gd name="T2" fmla="*/ 2147483646 w 20518"/>
              <a:gd name="T3" fmla="*/ 1178671419 h 20580"/>
              <a:gd name="T4" fmla="*/ 0 w 20518"/>
              <a:gd name="T5" fmla="*/ 1754067667 h 20580"/>
              <a:gd name="T6" fmla="*/ 0 60000 65536"/>
              <a:gd name="T7" fmla="*/ 0 60000 65536"/>
              <a:gd name="T8" fmla="*/ 0 60000 65536"/>
              <a:gd name="T9" fmla="*/ 0 w 20518"/>
              <a:gd name="T10" fmla="*/ 0 h 20580"/>
              <a:gd name="T11" fmla="*/ 20518 w 20518"/>
              <a:gd name="T12" fmla="*/ 20580 h 205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518" h="20580" fill="none" extrusionOk="0">
                <a:moveTo>
                  <a:pt x="6558" y="-1"/>
                </a:moveTo>
                <a:cubicBezTo>
                  <a:pt x="13160" y="2103"/>
                  <a:pt x="18352" y="7246"/>
                  <a:pt x="20517" y="13829"/>
                </a:cubicBezTo>
              </a:path>
              <a:path w="20518" h="20580" stroke="0" extrusionOk="0">
                <a:moveTo>
                  <a:pt x="6558" y="-1"/>
                </a:moveTo>
                <a:cubicBezTo>
                  <a:pt x="13160" y="2103"/>
                  <a:pt x="18352" y="7246"/>
                  <a:pt x="20517" y="13829"/>
                </a:cubicBezTo>
                <a:lnTo>
                  <a:pt x="0" y="20580"/>
                </a:lnTo>
                <a:lnTo>
                  <a:pt x="6558" y="-1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51" name="Line 27"/>
          <p:cNvSpPr>
            <a:spLocks noChangeShapeType="1"/>
          </p:cNvSpPr>
          <p:nvPr/>
        </p:nvSpPr>
        <p:spPr bwMode="auto">
          <a:xfrm rot="6383871" flipV="1">
            <a:off x="6353175" y="2252663"/>
            <a:ext cx="762000" cy="457200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52" name="Line 28"/>
          <p:cNvSpPr>
            <a:spLocks noChangeShapeType="1"/>
          </p:cNvSpPr>
          <p:nvPr/>
        </p:nvSpPr>
        <p:spPr bwMode="auto">
          <a:xfrm rot="6383871" flipV="1">
            <a:off x="6196013" y="2360613"/>
            <a:ext cx="1204912" cy="722312"/>
          </a:xfrm>
          <a:prstGeom prst="line">
            <a:avLst/>
          </a:prstGeom>
          <a:noFill/>
          <a:ln w="19050">
            <a:solidFill>
              <a:srgbClr val="66FF33"/>
            </a:solidFill>
            <a:prstDash val="dash"/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53" name="Text Box 29"/>
          <p:cNvSpPr txBox="1">
            <a:spLocks noChangeArrowheads="1"/>
          </p:cNvSpPr>
          <p:nvPr/>
        </p:nvSpPr>
        <p:spPr bwMode="auto">
          <a:xfrm>
            <a:off x="323850" y="3500438"/>
            <a:ext cx="1944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对第二项</a:t>
            </a:r>
            <a:endParaRPr lang="zh-CN" altLang="en-US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129054" name="Line 30"/>
          <p:cNvSpPr>
            <a:spLocks noChangeShapeType="1"/>
          </p:cNvSpPr>
          <p:nvPr/>
        </p:nvSpPr>
        <p:spPr bwMode="auto">
          <a:xfrm rot="4059142">
            <a:off x="8043069" y="3490119"/>
            <a:ext cx="685800" cy="477838"/>
          </a:xfrm>
          <a:prstGeom prst="line">
            <a:avLst/>
          </a:prstGeom>
          <a:noFill/>
          <a:ln w="28575">
            <a:solidFill>
              <a:srgbClr val="66FFFF"/>
            </a:solidFill>
            <a:rou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9055" name="Object 31"/>
          <p:cNvGraphicFramePr>
            <a:graphicFrameLocks noChangeAspect="1"/>
          </p:cNvGraphicFramePr>
          <p:nvPr/>
        </p:nvGraphicFramePr>
        <p:xfrm>
          <a:off x="8432800" y="3011488"/>
          <a:ext cx="544513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公式" r:id="rId26" imgW="304800" imgH="203200" progId="Equation.3">
                  <p:embed/>
                </p:oleObj>
              </mc:Choice>
              <mc:Fallback>
                <p:oleObj name="公式" r:id="rId26" imgW="304800" imgH="203200" progId="Equation.3">
                  <p:embed/>
                  <p:pic>
                    <p:nvPicPr>
                      <p:cNvPr id="0" name="图片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32800" y="3011488"/>
                        <a:ext cx="544513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56" name="Object 32"/>
          <p:cNvGraphicFramePr>
            <a:graphicFrameLocks noChangeAspect="1"/>
          </p:cNvGraphicFramePr>
          <p:nvPr/>
        </p:nvGraphicFramePr>
        <p:xfrm>
          <a:off x="7164388" y="4076700"/>
          <a:ext cx="1089025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公式" r:id="rId28" imgW="685800" imgH="203200" progId="Equation.3">
                  <p:embed/>
                </p:oleObj>
              </mc:Choice>
              <mc:Fallback>
                <p:oleObj name="公式" r:id="rId28" imgW="685800" imgH="203200" progId="Equation.3">
                  <p:embed/>
                  <p:pic>
                    <p:nvPicPr>
                      <p:cNvPr id="0" name="图片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4076700"/>
                        <a:ext cx="1089025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57" name="Object 33"/>
          <p:cNvGraphicFramePr>
            <a:graphicFrameLocks noChangeAspect="1"/>
          </p:cNvGraphicFramePr>
          <p:nvPr/>
        </p:nvGraphicFramePr>
        <p:xfrm>
          <a:off x="8424863" y="3619500"/>
          <a:ext cx="4095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公式" r:id="rId30" imgW="228600" imgH="177800" progId="Equation.3">
                  <p:embed/>
                </p:oleObj>
              </mc:Choice>
              <mc:Fallback>
                <p:oleObj name="公式" r:id="rId30" imgW="228600" imgH="177800" progId="Equation.3">
                  <p:embed/>
                  <p:pic>
                    <p:nvPicPr>
                      <p:cNvPr id="0" name="图片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4863" y="3619500"/>
                        <a:ext cx="4095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58" name="Object 34"/>
          <p:cNvGraphicFramePr>
            <a:graphicFrameLocks noChangeAspect="1"/>
          </p:cNvGraphicFramePr>
          <p:nvPr/>
        </p:nvGraphicFramePr>
        <p:xfrm>
          <a:off x="7872413" y="3451225"/>
          <a:ext cx="458787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公式" r:id="rId32" imgW="254000" imgH="177800" progId="Equation.3">
                  <p:embed/>
                </p:oleObj>
              </mc:Choice>
              <mc:Fallback>
                <p:oleObj name="公式" r:id="rId32" imgW="254000" imgH="177800" progId="Equation.3">
                  <p:embed/>
                  <p:pic>
                    <p:nvPicPr>
                      <p:cNvPr id="0" name="图片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2413" y="3451225"/>
                        <a:ext cx="458787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59" name="Line 35"/>
          <p:cNvSpPr>
            <a:spLocks noChangeShapeType="1"/>
          </p:cNvSpPr>
          <p:nvPr/>
        </p:nvSpPr>
        <p:spPr bwMode="auto">
          <a:xfrm rot="983871" flipV="1">
            <a:off x="7678738" y="3195638"/>
            <a:ext cx="762000" cy="457200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60" name="Line 36"/>
          <p:cNvSpPr>
            <a:spLocks noChangeShapeType="1"/>
          </p:cNvSpPr>
          <p:nvPr/>
        </p:nvSpPr>
        <p:spPr bwMode="auto">
          <a:xfrm rot="4375276" flipV="1">
            <a:off x="7597775" y="3617913"/>
            <a:ext cx="762000" cy="4572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061" name="Arc 37"/>
          <p:cNvSpPr/>
          <p:nvPr/>
        </p:nvSpPr>
        <p:spPr bwMode="auto">
          <a:xfrm>
            <a:off x="7593013" y="3490913"/>
            <a:ext cx="233362" cy="146050"/>
          </a:xfrm>
          <a:custGeom>
            <a:avLst/>
            <a:gdLst>
              <a:gd name="T0" fmla="*/ 2147483646 w 21600"/>
              <a:gd name="T1" fmla="*/ 0 h 14604"/>
              <a:gd name="T2" fmla="*/ 2147483646 w 21600"/>
              <a:gd name="T3" fmla="*/ 2147483646 h 14604"/>
              <a:gd name="T4" fmla="*/ 0 w 21600"/>
              <a:gd name="T5" fmla="*/ 1828730613 h 14604"/>
              <a:gd name="T6" fmla="*/ 0 60000 65536"/>
              <a:gd name="T7" fmla="*/ 0 60000 65536"/>
              <a:gd name="T8" fmla="*/ 0 60000 65536"/>
              <a:gd name="T9" fmla="*/ 0 w 21600"/>
              <a:gd name="T10" fmla="*/ 0 h 14604"/>
              <a:gd name="T11" fmla="*/ 21600 w 21600"/>
              <a:gd name="T12" fmla="*/ 14604 h 146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4604" fill="none" extrusionOk="0">
                <a:moveTo>
                  <a:pt x="21522" y="0"/>
                </a:moveTo>
                <a:cubicBezTo>
                  <a:pt x="21574" y="607"/>
                  <a:pt x="21600" y="1217"/>
                  <a:pt x="21600" y="1828"/>
                </a:cubicBezTo>
                <a:cubicBezTo>
                  <a:pt x="21600" y="6423"/>
                  <a:pt x="20134" y="10898"/>
                  <a:pt x="17416" y="14603"/>
                </a:cubicBezTo>
              </a:path>
              <a:path w="21600" h="14604" stroke="0" extrusionOk="0">
                <a:moveTo>
                  <a:pt x="21522" y="0"/>
                </a:moveTo>
                <a:cubicBezTo>
                  <a:pt x="21574" y="607"/>
                  <a:pt x="21600" y="1217"/>
                  <a:pt x="21600" y="1828"/>
                </a:cubicBezTo>
                <a:cubicBezTo>
                  <a:pt x="21600" y="6423"/>
                  <a:pt x="20134" y="10898"/>
                  <a:pt x="17416" y="14603"/>
                </a:cubicBezTo>
                <a:lnTo>
                  <a:pt x="0" y="1828"/>
                </a:lnTo>
                <a:lnTo>
                  <a:pt x="21522" y="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9062" name="Object 38"/>
          <p:cNvGraphicFramePr>
            <a:graphicFrameLocks noChangeAspect="1"/>
          </p:cNvGraphicFramePr>
          <p:nvPr/>
        </p:nvGraphicFramePr>
        <p:xfrm>
          <a:off x="5940425" y="4868863"/>
          <a:ext cx="24876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公式" r:id="rId34" imgW="1600200" imgH="203200" progId="Equation.3">
                  <p:embed/>
                </p:oleObj>
              </mc:Choice>
              <mc:Fallback>
                <p:oleObj name="公式" r:id="rId34" imgW="1600200" imgH="203200" progId="Equation.3">
                  <p:embed/>
                  <p:pic>
                    <p:nvPicPr>
                      <p:cNvPr id="0" name="图片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4868863"/>
                        <a:ext cx="24876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63" name="Object 39"/>
          <p:cNvGraphicFramePr>
            <a:graphicFrameLocks noChangeAspect="1"/>
          </p:cNvGraphicFramePr>
          <p:nvPr/>
        </p:nvGraphicFramePr>
        <p:xfrm>
          <a:off x="5292725" y="5229225"/>
          <a:ext cx="3548063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公式" r:id="rId36" imgW="2425700" imgH="457200" progId="Equation.3">
                  <p:embed/>
                </p:oleObj>
              </mc:Choice>
              <mc:Fallback>
                <p:oleObj name="公式" r:id="rId36" imgW="2425700" imgH="457200" progId="Equation.3">
                  <p:embed/>
                  <p:pic>
                    <p:nvPicPr>
                      <p:cNvPr id="0" name="图片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5229225"/>
                        <a:ext cx="3548063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64" name="Object 40"/>
          <p:cNvGraphicFramePr>
            <a:graphicFrameLocks noChangeAspect="1"/>
          </p:cNvGraphicFramePr>
          <p:nvPr/>
        </p:nvGraphicFramePr>
        <p:xfrm>
          <a:off x="395288" y="3860800"/>
          <a:ext cx="4189412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公式" r:id="rId38" imgW="2730500" imgH="508000" progId="Equation.3">
                  <p:embed/>
                </p:oleObj>
              </mc:Choice>
              <mc:Fallback>
                <p:oleObj name="公式" r:id="rId38" imgW="2730500" imgH="508000" progId="Equation.3">
                  <p:embed/>
                  <p:pic>
                    <p:nvPicPr>
                      <p:cNvPr id="0" name="图片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860800"/>
                        <a:ext cx="4189412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65" name="Object 41"/>
          <p:cNvGraphicFramePr>
            <a:graphicFrameLocks noChangeAspect="1"/>
          </p:cNvGraphicFramePr>
          <p:nvPr/>
        </p:nvGraphicFramePr>
        <p:xfrm>
          <a:off x="755650" y="4724400"/>
          <a:ext cx="3960813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公式" r:id="rId40" imgW="2578100" imgH="431800" progId="Equation.3">
                  <p:embed/>
                </p:oleObj>
              </mc:Choice>
              <mc:Fallback>
                <p:oleObj name="公式" r:id="rId40" imgW="2578100" imgH="431800" progId="Equation.3">
                  <p:embed/>
                  <p:pic>
                    <p:nvPicPr>
                      <p:cNvPr id="0" name="图片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724400"/>
                        <a:ext cx="3960813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66" name="Object 42"/>
          <p:cNvGraphicFramePr>
            <a:graphicFrameLocks noChangeAspect="1"/>
          </p:cNvGraphicFramePr>
          <p:nvPr/>
        </p:nvGraphicFramePr>
        <p:xfrm>
          <a:off x="755650" y="5373688"/>
          <a:ext cx="78581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Equation" r:id="rId42" imgW="457200" imgH="495300" progId="Equation.3">
                  <p:embed/>
                </p:oleObj>
              </mc:Choice>
              <mc:Fallback>
                <p:oleObj name="Equation" r:id="rId42" imgW="457200" imgH="495300" progId="Equation.3">
                  <p:embed/>
                  <p:pic>
                    <p:nvPicPr>
                      <p:cNvPr id="0" name="图片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373688"/>
                        <a:ext cx="785813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67" name="Object 43"/>
          <p:cNvGraphicFramePr>
            <a:graphicFrameLocks noChangeAspect="1"/>
          </p:cNvGraphicFramePr>
          <p:nvPr/>
        </p:nvGraphicFramePr>
        <p:xfrm>
          <a:off x="3203575" y="5805488"/>
          <a:ext cx="197802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公式" r:id="rId44" imgW="1257300" imgH="533400" progId="Equation.3">
                  <p:embed/>
                </p:oleObj>
              </mc:Choice>
              <mc:Fallback>
                <p:oleObj name="公式" r:id="rId44" imgW="1257300" imgH="533400" progId="Equation.3">
                  <p:embed/>
                  <p:pic>
                    <p:nvPicPr>
                      <p:cNvPr id="0" name="图片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5805488"/>
                        <a:ext cx="1978025" cy="889000"/>
                      </a:xfrm>
                      <a:prstGeom prst="rect">
                        <a:avLst/>
                      </a:prstGeom>
                      <a:solidFill>
                        <a:srgbClr val="0099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68" name="AutoShape 44"/>
          <p:cNvSpPr>
            <a:spLocks noChangeArrowheads="1"/>
          </p:cNvSpPr>
          <p:nvPr/>
        </p:nvSpPr>
        <p:spPr bwMode="auto">
          <a:xfrm>
            <a:off x="1404938" y="6237288"/>
            <a:ext cx="1511300" cy="355600"/>
          </a:xfrm>
          <a:prstGeom prst="wedgeRectCallout">
            <a:avLst>
              <a:gd name="adj1" fmla="val 66069"/>
              <a:gd name="adj2" fmla="val -24556"/>
            </a:avLst>
          </a:prstGeom>
          <a:noFill/>
          <a:ln w="19050">
            <a:solidFill>
              <a:srgbClr val="66FF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sz="2000">
                <a:solidFill>
                  <a:srgbClr val="66FFFF"/>
                </a:solidFill>
                <a:latin typeface="Cataneo BT" pitchFamily="66" charset="0"/>
                <a:ea typeface="方正舒体" panose="02010601030101010101" pitchFamily="2" charset="-122"/>
              </a:rPr>
              <a:t>法向加速度</a:t>
            </a:r>
            <a:endParaRPr lang="zh-CN" altLang="en-US" sz="2000">
              <a:solidFill>
                <a:srgbClr val="66FFFF"/>
              </a:solidFill>
              <a:latin typeface="Cataneo BT" pitchFamily="66" charset="0"/>
              <a:ea typeface="方正舒体" panose="02010601030101010101" pitchFamily="2" charset="-122"/>
            </a:endParaRPr>
          </a:p>
        </p:txBody>
      </p:sp>
      <p:grpSp>
        <p:nvGrpSpPr>
          <p:cNvPr id="41011" name="Group 51"/>
          <p:cNvGrpSpPr/>
          <p:nvPr/>
        </p:nvGrpSpPr>
        <p:grpSpPr bwMode="auto">
          <a:xfrm>
            <a:off x="4499734" y="3654549"/>
            <a:ext cx="3261730" cy="830262"/>
            <a:chOff x="2867" y="2393"/>
            <a:chExt cx="1758" cy="523"/>
          </a:xfrm>
        </p:grpSpPr>
        <p:sp>
          <p:nvSpPr>
            <p:cNvPr id="84014" name="Text Box 14"/>
            <p:cNvSpPr txBox="1">
              <a:spLocks noChangeArrowheads="1"/>
            </p:cNvSpPr>
            <p:nvPr/>
          </p:nvSpPr>
          <p:spPr bwMode="auto">
            <a:xfrm>
              <a:off x="3128" y="2393"/>
              <a:ext cx="1497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FF0000"/>
                </a:buClr>
                <a:buFont typeface="Wingdings" panose="05000000000000000000" pitchFamily="2" charset="2"/>
                <a:buNone/>
              </a:pPr>
              <a:r>
                <a:rPr lang="zh-CN" altLang="en-US" dirty="0">
                  <a:solidFill>
                    <a:schemeClr val="accent1"/>
                  </a:solidFill>
                  <a:latin typeface="楷体_GB2312" pitchFamily="49" charset="-122"/>
                  <a:ea typeface="楷体_GB2312" pitchFamily="49" charset="-122"/>
                </a:rPr>
                <a:t>     情况下       与  </a:t>
              </a:r>
              <a:r>
                <a:rPr lang="en-US" altLang="zh-CN" dirty="0">
                  <a:solidFill>
                    <a:schemeClr val="accent1"/>
                  </a:solidFill>
                  <a:latin typeface="楷体_GB2312" pitchFamily="49" charset="-122"/>
                  <a:ea typeface="楷体_GB2312" pitchFamily="49" charset="-122"/>
                </a:rPr>
                <a:t>   </a:t>
              </a:r>
              <a:r>
                <a:rPr lang="zh-CN" altLang="en-US" dirty="0">
                  <a:solidFill>
                    <a:schemeClr val="accent1"/>
                  </a:solidFill>
                  <a:latin typeface="楷体_GB2312" pitchFamily="49" charset="-122"/>
                  <a:ea typeface="楷体_GB2312" pitchFamily="49" charset="-122"/>
                </a:rPr>
                <a:t>垂直</a:t>
              </a:r>
              <a:endParaRPr lang="zh-CN" altLang="en-US" dirty="0">
                <a:solidFill>
                  <a:schemeClr val="accent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graphicFrame>
          <p:nvGraphicFramePr>
            <p:cNvPr id="84015" name="Object 47"/>
            <p:cNvGraphicFramePr>
              <a:graphicFrameLocks noChangeAspect="1"/>
            </p:cNvGraphicFramePr>
            <p:nvPr/>
          </p:nvGraphicFramePr>
          <p:xfrm>
            <a:off x="2926" y="2407"/>
            <a:ext cx="496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" name="公式" r:id="rId46" imgW="749300" imgH="177800" progId="Equation.3">
                    <p:embed/>
                  </p:oleObj>
                </mc:Choice>
                <mc:Fallback>
                  <p:oleObj name="公式" r:id="rId46" imgW="749300" imgH="177800" progId="Equation.3">
                    <p:embed/>
                    <p:pic>
                      <p:nvPicPr>
                        <p:cNvPr id="0" name="图片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6" y="2407"/>
                          <a:ext cx="496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016" name="Object 48"/>
            <p:cNvGraphicFramePr>
              <a:graphicFrameLocks noChangeAspect="1"/>
            </p:cNvGraphicFramePr>
            <p:nvPr/>
          </p:nvGraphicFramePr>
          <p:xfrm>
            <a:off x="2867" y="2659"/>
            <a:ext cx="305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" name="公式" r:id="rId48" imgW="330200" imgH="177800" progId="Equation.3">
                    <p:embed/>
                  </p:oleObj>
                </mc:Choice>
                <mc:Fallback>
                  <p:oleObj name="公式" r:id="rId48" imgW="330200" imgH="177800" progId="Equation.3">
                    <p:embed/>
                    <p:pic>
                      <p:nvPicPr>
                        <p:cNvPr id="0" name="图片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67" y="2659"/>
                          <a:ext cx="305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017" name="Object 49"/>
            <p:cNvGraphicFramePr>
              <a:graphicFrameLocks noChangeAspect="1"/>
            </p:cNvGraphicFramePr>
            <p:nvPr/>
          </p:nvGraphicFramePr>
          <p:xfrm>
            <a:off x="3372" y="2659"/>
            <a:ext cx="367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" name="公式" r:id="rId50" imgW="330200" imgH="203200" progId="Equation.3">
                    <p:embed/>
                  </p:oleObj>
                </mc:Choice>
                <mc:Fallback>
                  <p:oleObj name="公式" r:id="rId50" imgW="330200" imgH="203200" progId="Equation.3">
                    <p:embed/>
                    <p:pic>
                      <p:nvPicPr>
                        <p:cNvPr id="0" name="图片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2" y="2659"/>
                          <a:ext cx="367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5219700" y="6165850"/>
            <a:ext cx="424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en-US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反映了速度方向的变化。</a:t>
            </a:r>
            <a:endParaRPr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41013" name="Object 53"/>
          <p:cNvGraphicFramePr>
            <a:graphicFrameLocks noChangeAspect="1"/>
          </p:cNvGraphicFramePr>
          <p:nvPr/>
        </p:nvGraphicFramePr>
        <p:xfrm>
          <a:off x="1619250" y="5445125"/>
          <a:ext cx="1619250" cy="68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公式" r:id="rId52" imgW="1219200" imgH="482600" progId="Equation.3">
                  <p:embed/>
                </p:oleObj>
              </mc:Choice>
              <mc:Fallback>
                <p:oleObj name="公式" r:id="rId52" imgW="1219200" imgH="482600" progId="Equation.3">
                  <p:embed/>
                  <p:pic>
                    <p:nvPicPr>
                      <p:cNvPr id="0" name="图片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445125"/>
                        <a:ext cx="1619250" cy="6810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Line 2"/>
          <p:cNvSpPr>
            <a:spLocks noChangeShapeType="1"/>
          </p:cNvSpPr>
          <p:nvPr/>
        </p:nvSpPr>
        <p:spPr bwMode="auto">
          <a:xfrm rot="9775276" flipH="1" flipV="1">
            <a:off x="6750400" y="1985140"/>
            <a:ext cx="393082" cy="709505"/>
          </a:xfrm>
          <a:prstGeom prst="line">
            <a:avLst/>
          </a:prstGeom>
          <a:noFill/>
          <a:ln w="19050">
            <a:solidFill>
              <a:srgbClr val="FFFF00"/>
            </a:solidFill>
            <a:prstDash val="dash"/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Arc 37"/>
          <p:cNvSpPr/>
          <p:nvPr/>
        </p:nvSpPr>
        <p:spPr bwMode="auto">
          <a:xfrm>
            <a:off x="6588125" y="1997076"/>
            <a:ext cx="233362" cy="146050"/>
          </a:xfrm>
          <a:custGeom>
            <a:avLst/>
            <a:gdLst>
              <a:gd name="T0" fmla="*/ 2147483646 w 21600"/>
              <a:gd name="T1" fmla="*/ 0 h 14604"/>
              <a:gd name="T2" fmla="*/ 2147483646 w 21600"/>
              <a:gd name="T3" fmla="*/ 2147483646 h 14604"/>
              <a:gd name="T4" fmla="*/ 0 w 21600"/>
              <a:gd name="T5" fmla="*/ 1828730613 h 14604"/>
              <a:gd name="T6" fmla="*/ 0 60000 65536"/>
              <a:gd name="T7" fmla="*/ 0 60000 65536"/>
              <a:gd name="T8" fmla="*/ 0 60000 65536"/>
              <a:gd name="T9" fmla="*/ 0 w 21600"/>
              <a:gd name="T10" fmla="*/ 0 h 14604"/>
              <a:gd name="T11" fmla="*/ 21600 w 21600"/>
              <a:gd name="T12" fmla="*/ 14604 h 1460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4604" fill="none" extrusionOk="0">
                <a:moveTo>
                  <a:pt x="21522" y="0"/>
                </a:moveTo>
                <a:cubicBezTo>
                  <a:pt x="21574" y="607"/>
                  <a:pt x="21600" y="1217"/>
                  <a:pt x="21600" y="1828"/>
                </a:cubicBezTo>
                <a:cubicBezTo>
                  <a:pt x="21600" y="6423"/>
                  <a:pt x="20134" y="10898"/>
                  <a:pt x="17416" y="14603"/>
                </a:cubicBezTo>
              </a:path>
              <a:path w="21600" h="14604" stroke="0" extrusionOk="0">
                <a:moveTo>
                  <a:pt x="21522" y="0"/>
                </a:moveTo>
                <a:cubicBezTo>
                  <a:pt x="21574" y="607"/>
                  <a:pt x="21600" y="1217"/>
                  <a:pt x="21600" y="1828"/>
                </a:cubicBezTo>
                <a:cubicBezTo>
                  <a:pt x="21600" y="6423"/>
                  <a:pt x="20134" y="10898"/>
                  <a:pt x="17416" y="14603"/>
                </a:cubicBezTo>
                <a:lnTo>
                  <a:pt x="0" y="1828"/>
                </a:lnTo>
                <a:lnTo>
                  <a:pt x="21522" y="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9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9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9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9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9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9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9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9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9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9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29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9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9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129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129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9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129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129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1000"/>
                                        <p:tgtEl>
                                          <p:spTgt spid="129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1000"/>
                                        <p:tgtEl>
                                          <p:spTgt spid="129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1000"/>
                                        <p:tgtEl>
                                          <p:spTgt spid="129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129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129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29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29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29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29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29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29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29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2000"/>
                                        <p:tgtEl>
                                          <p:spTgt spid="129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29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29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29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29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29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4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29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29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1000"/>
                                        <p:tgtEl>
                                          <p:spTgt spid="129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000"/>
                            </p:stCondLst>
                            <p:childTnLst>
                              <p:par>
                                <p:cTn id="1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1000"/>
                                        <p:tgtEl>
                                          <p:spTgt spid="129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29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29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4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4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29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29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290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290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129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6" grpId="0" animBg="1"/>
      <p:bldP spid="129027" grpId="0" autoUpdateAnimBg="0"/>
      <p:bldP spid="129030" grpId="0" autoUpdateAnimBg="0"/>
      <p:bldP spid="129031" grpId="0" autoUpdateAnimBg="0"/>
      <p:bldP spid="129033" grpId="0" autoUpdateAnimBg="0"/>
      <p:bldP spid="129036" grpId="0" animBg="1" autoUpdateAnimBg="0"/>
      <p:bldP spid="129037" grpId="0"/>
      <p:bldP spid="129038" grpId="0" autoUpdateAnimBg="0"/>
      <p:bldP spid="129042" grpId="0" animBg="1"/>
      <p:bldP spid="129045" grpId="0" animBg="1"/>
      <p:bldP spid="129047" grpId="0" animBg="1"/>
      <p:bldP spid="129050" grpId="0" animBg="1"/>
      <p:bldP spid="129051" grpId="0" animBg="1"/>
      <p:bldP spid="129052" grpId="0" animBg="1"/>
      <p:bldP spid="129053" grpId="0" autoUpdateAnimBg="0"/>
      <p:bldP spid="129054" grpId="0" animBg="1"/>
      <p:bldP spid="129059" grpId="0" animBg="1"/>
      <p:bldP spid="129060" grpId="0" animBg="1"/>
      <p:bldP spid="129061" grpId="0" animBg="1"/>
      <p:bldP spid="129068" grpId="0" animBg="1" autoUpdateAnimBg="0"/>
      <p:bldP spid="52" grpId="0" animBg="1"/>
      <p:bldP spid="5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050" name="Object 2"/>
          <p:cNvGraphicFramePr>
            <a:graphicFrameLocks noChangeAspect="1"/>
          </p:cNvGraphicFramePr>
          <p:nvPr/>
        </p:nvGraphicFramePr>
        <p:xfrm>
          <a:off x="468313" y="188913"/>
          <a:ext cx="8243887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1" imgW="4610100" imgH="533400" progId="Equation.3">
                  <p:embed/>
                </p:oleObj>
              </mc:Choice>
              <mc:Fallback>
                <p:oleObj name="公式" r:id="rId1" imgW="4610100" imgH="533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88913"/>
                        <a:ext cx="8243887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rgbClr val="66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1" name="Text Box 3"/>
          <p:cNvSpPr txBox="1">
            <a:spLocks noChangeArrowheads="1"/>
          </p:cNvSpPr>
          <p:nvPr/>
        </p:nvSpPr>
        <p:spPr bwMode="auto">
          <a:xfrm>
            <a:off x="491529" y="1383159"/>
            <a:ext cx="40679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对半径为</a:t>
            </a:r>
            <a:r>
              <a:rPr lang="en-US" altLang="zh-CN" dirty="0">
                <a:solidFill>
                  <a:schemeClr val="bg1"/>
                </a:solidFill>
                <a:ea typeface="仿宋_GB2312" pitchFamily="49" charset="-122"/>
              </a:rPr>
              <a:t>r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的匀速率圆周运动</a:t>
            </a:r>
            <a:endParaRPr lang="zh-CN" altLang="en-US" dirty="0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130052" name="Object 4"/>
          <p:cNvGraphicFramePr>
            <a:graphicFrameLocks noChangeAspect="1"/>
          </p:cNvGraphicFramePr>
          <p:nvPr/>
        </p:nvGraphicFramePr>
        <p:xfrm>
          <a:off x="4530725" y="1360488"/>
          <a:ext cx="1211262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公式" r:id="rId3" imgW="482600" imgH="241300" progId="Equation.3">
                  <p:embed/>
                </p:oleObj>
              </mc:Choice>
              <mc:Fallback>
                <p:oleObj name="公式" r:id="rId3" imgW="482600" imgH="241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0725" y="1360488"/>
                        <a:ext cx="1211262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3" name="Object 5"/>
          <p:cNvGraphicFramePr>
            <a:graphicFrameLocks noChangeAspect="1"/>
          </p:cNvGraphicFramePr>
          <p:nvPr/>
        </p:nvGraphicFramePr>
        <p:xfrm>
          <a:off x="6031707" y="1158875"/>
          <a:ext cx="2160587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Equation" r:id="rId5" imgW="2819400" imgH="1104900" progId="Equation.3">
                  <p:embed/>
                </p:oleObj>
              </mc:Choice>
              <mc:Fallback>
                <p:oleObj name="Equation" r:id="rId5" imgW="2819400" imgH="1104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1707" y="1158875"/>
                        <a:ext cx="2160587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4" name="Text Box 6"/>
          <p:cNvSpPr txBox="1">
            <a:spLocks noChangeArrowheads="1"/>
          </p:cNvSpPr>
          <p:nvPr/>
        </p:nvSpPr>
        <p:spPr bwMode="auto">
          <a:xfrm>
            <a:off x="250825" y="2035175"/>
            <a:ext cx="3024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  <a:ea typeface="楷体_GB2312" pitchFamily="49" charset="-122"/>
              </a:rPr>
              <a:t>加速度的正交分解</a:t>
            </a:r>
            <a:endParaRPr lang="zh-CN" altLang="en-US">
              <a:solidFill>
                <a:srgbClr val="FFFF00"/>
              </a:solidFill>
              <a:ea typeface="楷体_GB2312" pitchFamily="49" charset="-122"/>
            </a:endParaRPr>
          </a:p>
        </p:txBody>
      </p:sp>
      <p:graphicFrame>
        <p:nvGraphicFramePr>
          <p:cNvPr id="130055" name="Object 7"/>
          <p:cNvGraphicFramePr>
            <a:graphicFrameLocks noChangeAspect="1"/>
          </p:cNvGraphicFramePr>
          <p:nvPr/>
        </p:nvGraphicFramePr>
        <p:xfrm>
          <a:off x="3348038" y="1989138"/>
          <a:ext cx="20637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公式" r:id="rId7" imgW="1054100" imgH="241300" progId="Equation.3">
                  <p:embed/>
                </p:oleObj>
              </mc:Choice>
              <mc:Fallback>
                <p:oleObj name="公式" r:id="rId7" imgW="1054100" imgH="241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1989138"/>
                        <a:ext cx="206375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rgbClr val="66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6" name="Line 8"/>
          <p:cNvSpPr>
            <a:spLocks noChangeShapeType="1"/>
          </p:cNvSpPr>
          <p:nvPr/>
        </p:nvSpPr>
        <p:spPr bwMode="auto">
          <a:xfrm>
            <a:off x="7346950" y="2552700"/>
            <a:ext cx="1417638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7" name="Line 9"/>
          <p:cNvSpPr>
            <a:spLocks noChangeShapeType="1"/>
          </p:cNvSpPr>
          <p:nvPr/>
        </p:nvSpPr>
        <p:spPr bwMode="auto">
          <a:xfrm>
            <a:off x="7321550" y="2581275"/>
            <a:ext cx="0" cy="75247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8" name="Line 10"/>
          <p:cNvSpPr>
            <a:spLocks noChangeShapeType="1"/>
          </p:cNvSpPr>
          <p:nvPr/>
        </p:nvSpPr>
        <p:spPr bwMode="auto">
          <a:xfrm>
            <a:off x="7346950" y="3343275"/>
            <a:ext cx="1417638" cy="0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9" name="Line 11"/>
          <p:cNvSpPr>
            <a:spLocks noChangeShapeType="1"/>
          </p:cNvSpPr>
          <p:nvPr/>
        </p:nvSpPr>
        <p:spPr bwMode="auto">
          <a:xfrm>
            <a:off x="8764588" y="2590800"/>
            <a:ext cx="0" cy="752475"/>
          </a:xfrm>
          <a:prstGeom prst="line">
            <a:avLst/>
          </a:prstGeom>
          <a:noFill/>
          <a:ln w="9525" cap="rnd">
            <a:solidFill>
              <a:schemeClr val="bg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0" name="Line 12"/>
          <p:cNvSpPr>
            <a:spLocks noChangeShapeType="1"/>
          </p:cNvSpPr>
          <p:nvPr/>
        </p:nvSpPr>
        <p:spPr bwMode="auto">
          <a:xfrm>
            <a:off x="7346950" y="2590800"/>
            <a:ext cx="1417638" cy="75247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1" name="Rectangle 13"/>
          <p:cNvSpPr>
            <a:spLocks noChangeArrowheads="1"/>
          </p:cNvSpPr>
          <p:nvPr/>
        </p:nvSpPr>
        <p:spPr bwMode="auto">
          <a:xfrm>
            <a:off x="8099425" y="262255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99"/>
                </a:solidFill>
                <a:sym typeface="Symbol" panose="05050102010706020507" pitchFamily="18" charset="2"/>
              </a:rPr>
              <a:t></a:t>
            </a:r>
            <a:endParaRPr lang="en-US" altLang="zh-CN" i="1">
              <a:solidFill>
                <a:srgbClr val="66FF99"/>
              </a:solidFill>
              <a:sym typeface="Symbol" panose="05050102010706020507" pitchFamily="18" charset="2"/>
            </a:endParaRPr>
          </a:p>
        </p:txBody>
      </p:sp>
      <p:sp>
        <p:nvSpPr>
          <p:cNvPr id="130062" name="Arc 14"/>
          <p:cNvSpPr/>
          <p:nvPr/>
        </p:nvSpPr>
        <p:spPr bwMode="auto">
          <a:xfrm rot="-5082526">
            <a:off x="6709569" y="2024857"/>
            <a:ext cx="974725" cy="2014537"/>
          </a:xfrm>
          <a:custGeom>
            <a:avLst/>
            <a:gdLst>
              <a:gd name="T0" fmla="*/ 2147483646 w 21600"/>
              <a:gd name="T1" fmla="*/ 0 h 27768"/>
              <a:gd name="T2" fmla="*/ 2147483646 w 21600"/>
              <a:gd name="T3" fmla="*/ 2147483646 h 27768"/>
              <a:gd name="T4" fmla="*/ 0 w 21600"/>
              <a:gd name="T5" fmla="*/ 2147483646 h 27768"/>
              <a:gd name="T6" fmla="*/ 0 60000 65536"/>
              <a:gd name="T7" fmla="*/ 0 60000 65536"/>
              <a:gd name="T8" fmla="*/ 0 60000 65536"/>
              <a:gd name="T9" fmla="*/ 0 w 21600"/>
              <a:gd name="T10" fmla="*/ 0 h 27768"/>
              <a:gd name="T11" fmla="*/ 21600 w 21600"/>
              <a:gd name="T12" fmla="*/ 27768 h 277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7768" fill="none" extrusionOk="0">
                <a:moveTo>
                  <a:pt x="7783" y="-1"/>
                </a:moveTo>
                <a:cubicBezTo>
                  <a:pt x="16109" y="3216"/>
                  <a:pt x="21600" y="11222"/>
                  <a:pt x="21600" y="20149"/>
                </a:cubicBezTo>
                <a:cubicBezTo>
                  <a:pt x="21600" y="22751"/>
                  <a:pt x="21129" y="25332"/>
                  <a:pt x="20211" y="27767"/>
                </a:cubicBezTo>
              </a:path>
              <a:path w="21600" h="27768" stroke="0" extrusionOk="0">
                <a:moveTo>
                  <a:pt x="7783" y="-1"/>
                </a:moveTo>
                <a:cubicBezTo>
                  <a:pt x="16109" y="3216"/>
                  <a:pt x="21600" y="11222"/>
                  <a:pt x="21600" y="20149"/>
                </a:cubicBezTo>
                <a:cubicBezTo>
                  <a:pt x="21600" y="22751"/>
                  <a:pt x="21129" y="25332"/>
                  <a:pt x="20211" y="27767"/>
                </a:cubicBezTo>
                <a:lnTo>
                  <a:pt x="0" y="20149"/>
                </a:lnTo>
                <a:lnTo>
                  <a:pt x="7783" y="-1"/>
                </a:lnTo>
                <a:close/>
              </a:path>
            </a:pathLst>
          </a:custGeom>
          <a:noFill/>
          <a:ln w="3810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3" name="Rectangle 15"/>
          <p:cNvSpPr>
            <a:spLocks noChangeArrowheads="1"/>
          </p:cNvSpPr>
          <p:nvPr/>
        </p:nvSpPr>
        <p:spPr bwMode="auto">
          <a:xfrm>
            <a:off x="7164388" y="2276475"/>
            <a:ext cx="3270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rgbClr val="FFFF00"/>
                </a:solidFill>
                <a:ea typeface="楷体_GB2312" pitchFamily="49" charset="-122"/>
              </a:rPr>
              <a:t>•</a:t>
            </a:r>
            <a:endParaRPr lang="en-US" altLang="zh-CN">
              <a:solidFill>
                <a:srgbClr val="FFFFCC"/>
              </a:solidFill>
              <a:ea typeface="楷体_GB2312" pitchFamily="49" charset="-122"/>
            </a:endParaRPr>
          </a:p>
        </p:txBody>
      </p:sp>
      <p:graphicFrame>
        <p:nvGraphicFramePr>
          <p:cNvPr id="130064" name="Object 16"/>
          <p:cNvGraphicFramePr>
            <a:graphicFrameLocks noChangeAspect="1"/>
          </p:cNvGraphicFramePr>
          <p:nvPr/>
        </p:nvGraphicFramePr>
        <p:xfrm>
          <a:off x="6908800" y="2759075"/>
          <a:ext cx="3317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Equation" r:id="rId9" imgW="381000" imgH="508000" progId="Equation.3">
                  <p:embed/>
                </p:oleObj>
              </mc:Choice>
              <mc:Fallback>
                <p:oleObj name="Equation" r:id="rId9" imgW="381000" imgH="5080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8800" y="2759075"/>
                        <a:ext cx="3317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65" name="Object 17"/>
          <p:cNvGraphicFramePr>
            <a:graphicFrameLocks noChangeAspect="1"/>
          </p:cNvGraphicFramePr>
          <p:nvPr/>
        </p:nvGraphicFramePr>
        <p:xfrm>
          <a:off x="8588375" y="2071688"/>
          <a:ext cx="341313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Equation" r:id="rId11" imgW="393700" imgH="495300" progId="Equation.3">
                  <p:embed/>
                </p:oleObj>
              </mc:Choice>
              <mc:Fallback>
                <p:oleObj name="Equation" r:id="rId11" imgW="393700" imgH="4953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8375" y="2071688"/>
                        <a:ext cx="341313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66" name="Object 18"/>
          <p:cNvGraphicFramePr>
            <a:graphicFrameLocks noChangeAspect="1"/>
          </p:cNvGraphicFramePr>
          <p:nvPr/>
        </p:nvGraphicFramePr>
        <p:xfrm>
          <a:off x="8537575" y="3419475"/>
          <a:ext cx="22701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Equation" r:id="rId13" imgW="241300" imgH="342900" progId="Equation.3">
                  <p:embed/>
                </p:oleObj>
              </mc:Choice>
              <mc:Fallback>
                <p:oleObj name="Equation" r:id="rId13" imgW="241300" imgH="3429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7575" y="3419475"/>
                        <a:ext cx="22701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67" name="Object 19"/>
          <p:cNvGraphicFramePr/>
          <p:nvPr/>
        </p:nvGraphicFramePr>
        <p:xfrm>
          <a:off x="7610475" y="2122488"/>
          <a:ext cx="230188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Equation" r:id="rId15" imgW="241300" imgH="342900" progId="Equation.3">
                  <p:embed/>
                </p:oleObj>
              </mc:Choice>
              <mc:Fallback>
                <p:oleObj name="Equation" r:id="rId15" imgW="241300" imgH="342900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0475" y="2122488"/>
                        <a:ext cx="230188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68" name="Line 20"/>
          <p:cNvSpPr>
            <a:spLocks noChangeShapeType="1"/>
          </p:cNvSpPr>
          <p:nvPr/>
        </p:nvSpPr>
        <p:spPr bwMode="auto">
          <a:xfrm flipV="1">
            <a:off x="7316788" y="2562225"/>
            <a:ext cx="609600" cy="19050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30069" name="Object 21"/>
          <p:cNvGraphicFramePr>
            <a:graphicFrameLocks noChangeAspect="1"/>
          </p:cNvGraphicFramePr>
          <p:nvPr/>
        </p:nvGraphicFramePr>
        <p:xfrm>
          <a:off x="7240588" y="2200275"/>
          <a:ext cx="280987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Equation" r:id="rId17" imgW="304800" imgH="330200" progId="Equation.3">
                  <p:embed/>
                </p:oleObj>
              </mc:Choice>
              <mc:Fallback>
                <p:oleObj name="Equation" r:id="rId17" imgW="304800" imgH="3302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0588" y="2200275"/>
                        <a:ext cx="280987" cy="29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70" name="Object 22"/>
          <p:cNvGraphicFramePr>
            <a:graphicFrameLocks noChangeAspect="1"/>
          </p:cNvGraphicFramePr>
          <p:nvPr/>
        </p:nvGraphicFramePr>
        <p:xfrm>
          <a:off x="971550" y="2538413"/>
          <a:ext cx="4679950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公式" r:id="rId19" imgW="2628900" imgH="533400" progId="Equation.3">
                  <p:embed/>
                </p:oleObj>
              </mc:Choice>
              <mc:Fallback>
                <p:oleObj name="公式" r:id="rId19" imgW="2628900" imgH="5334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538413"/>
                        <a:ext cx="4679950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71" name="Rectangle 23"/>
          <p:cNvSpPr>
            <a:spLocks noChangeArrowheads="1"/>
          </p:cNvSpPr>
          <p:nvPr/>
        </p:nvSpPr>
        <p:spPr bwMode="auto">
          <a:xfrm>
            <a:off x="1393825" y="3619500"/>
            <a:ext cx="5049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楷体_GB2312" pitchFamily="49" charset="-122"/>
                <a:sym typeface="Symbol" panose="05050102010706020507" pitchFamily="18" charset="2"/>
              </a:rPr>
              <a:t>求抛体运动过程中的曲率半径？</a:t>
            </a:r>
            <a:endParaRPr lang="zh-CN" altLang="en-US">
              <a:solidFill>
                <a:schemeClr val="bg1"/>
              </a:solidFill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30088" name="Rectangle 40"/>
          <p:cNvSpPr>
            <a:spLocks noChangeArrowheads="1"/>
          </p:cNvSpPr>
          <p:nvPr/>
        </p:nvSpPr>
        <p:spPr bwMode="auto">
          <a:xfrm>
            <a:off x="374650" y="3619500"/>
            <a:ext cx="1162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思考</a:t>
            </a:r>
            <a:endParaRPr lang="zh-CN" altLang="en-US">
              <a:solidFill>
                <a:srgbClr val="66FFFF"/>
              </a:solidFill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64195" name="Line 3"/>
          <p:cNvSpPr>
            <a:spLocks noChangeShapeType="1"/>
          </p:cNvSpPr>
          <p:nvPr/>
        </p:nvSpPr>
        <p:spPr bwMode="auto">
          <a:xfrm>
            <a:off x="5383213" y="6081713"/>
            <a:ext cx="3352800" cy="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196" name="Line 4"/>
          <p:cNvSpPr>
            <a:spLocks noChangeShapeType="1"/>
          </p:cNvSpPr>
          <p:nvPr/>
        </p:nvSpPr>
        <p:spPr bwMode="auto">
          <a:xfrm flipV="1">
            <a:off x="5383213" y="4329113"/>
            <a:ext cx="6350" cy="190500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198" name="Rectangle 6"/>
          <p:cNvSpPr>
            <a:spLocks noChangeArrowheads="1"/>
          </p:cNvSpPr>
          <p:nvPr/>
        </p:nvSpPr>
        <p:spPr bwMode="auto">
          <a:xfrm>
            <a:off x="8264525" y="55483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99"/>
                </a:solidFill>
                <a:sym typeface="Math1" pitchFamily="2" charset="2"/>
              </a:rPr>
              <a:t>x</a:t>
            </a:r>
            <a:endParaRPr lang="en-US" altLang="zh-CN" i="1">
              <a:solidFill>
                <a:srgbClr val="66FF99"/>
              </a:solidFill>
              <a:sym typeface="Math1" pitchFamily="2" charset="2"/>
            </a:endParaRPr>
          </a:p>
        </p:txBody>
      </p:sp>
      <p:sp>
        <p:nvSpPr>
          <p:cNvPr id="264199" name="Rectangle 7"/>
          <p:cNvSpPr>
            <a:spLocks noChangeArrowheads="1"/>
          </p:cNvSpPr>
          <p:nvPr/>
        </p:nvSpPr>
        <p:spPr bwMode="auto">
          <a:xfrm>
            <a:off x="5351463" y="6005513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99"/>
                </a:solidFill>
                <a:sym typeface="Math1" pitchFamily="2" charset="2"/>
              </a:rPr>
              <a:t>o</a:t>
            </a:r>
            <a:endParaRPr lang="en-US" altLang="zh-CN" i="1">
              <a:solidFill>
                <a:srgbClr val="66FF99"/>
              </a:solidFill>
              <a:sym typeface="Math1" pitchFamily="2" charset="2"/>
            </a:endParaRPr>
          </a:p>
        </p:txBody>
      </p:sp>
      <p:sp>
        <p:nvSpPr>
          <p:cNvPr id="264200" name="Freeform 8"/>
          <p:cNvSpPr/>
          <p:nvPr/>
        </p:nvSpPr>
        <p:spPr bwMode="auto">
          <a:xfrm>
            <a:off x="5400675" y="4710113"/>
            <a:ext cx="2971800" cy="1346200"/>
          </a:xfrm>
          <a:custGeom>
            <a:avLst/>
            <a:gdLst>
              <a:gd name="T0" fmla="*/ 0 w 1728"/>
              <a:gd name="T1" fmla="*/ 2147483646 h 800"/>
              <a:gd name="T2" fmla="*/ 2147483646 w 1728"/>
              <a:gd name="T3" fmla="*/ 2147483646 h 800"/>
              <a:gd name="T4" fmla="*/ 2147483646 w 1728"/>
              <a:gd name="T5" fmla="*/ 2147483646 h 800"/>
              <a:gd name="T6" fmla="*/ 2147483646 w 1728"/>
              <a:gd name="T7" fmla="*/ 2147483646 h 800"/>
              <a:gd name="T8" fmla="*/ 2147483646 w 1728"/>
              <a:gd name="T9" fmla="*/ 2147483646 h 800"/>
              <a:gd name="T10" fmla="*/ 2147483646 w 1728"/>
              <a:gd name="T11" fmla="*/ 2147483646 h 800"/>
              <a:gd name="T12" fmla="*/ 2147483646 w 1728"/>
              <a:gd name="T13" fmla="*/ 2147483646 h 800"/>
              <a:gd name="T14" fmla="*/ 2147483646 w 1728"/>
              <a:gd name="T15" fmla="*/ 2147483646 h 8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728" h="800">
                <a:moveTo>
                  <a:pt x="0" y="800"/>
                </a:moveTo>
                <a:cubicBezTo>
                  <a:pt x="16" y="788"/>
                  <a:pt x="32" y="776"/>
                  <a:pt x="48" y="752"/>
                </a:cubicBezTo>
                <a:cubicBezTo>
                  <a:pt x="64" y="728"/>
                  <a:pt x="40" y="736"/>
                  <a:pt x="96" y="656"/>
                </a:cubicBezTo>
                <a:cubicBezTo>
                  <a:pt x="152" y="576"/>
                  <a:pt x="272" y="376"/>
                  <a:pt x="384" y="272"/>
                </a:cubicBezTo>
                <a:cubicBezTo>
                  <a:pt x="496" y="168"/>
                  <a:pt x="640" y="64"/>
                  <a:pt x="768" y="32"/>
                </a:cubicBezTo>
                <a:cubicBezTo>
                  <a:pt x="896" y="0"/>
                  <a:pt x="1040" y="32"/>
                  <a:pt x="1152" y="80"/>
                </a:cubicBezTo>
                <a:cubicBezTo>
                  <a:pt x="1264" y="128"/>
                  <a:pt x="1344" y="200"/>
                  <a:pt x="1440" y="320"/>
                </a:cubicBezTo>
                <a:cubicBezTo>
                  <a:pt x="1536" y="440"/>
                  <a:pt x="1680" y="720"/>
                  <a:pt x="1728" y="800"/>
                </a:cubicBezTo>
              </a:path>
            </a:pathLst>
          </a:custGeom>
          <a:noFill/>
          <a:ln w="25400">
            <a:solidFill>
              <a:srgbClr val="FF66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01" name="Rectangle 9"/>
          <p:cNvSpPr>
            <a:spLocks noChangeArrowheads="1"/>
          </p:cNvSpPr>
          <p:nvPr/>
        </p:nvSpPr>
        <p:spPr bwMode="auto">
          <a:xfrm>
            <a:off x="6450013" y="42529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99"/>
                </a:solidFill>
                <a:sym typeface="Math1" pitchFamily="2" charset="2"/>
              </a:rPr>
              <a:t>B</a:t>
            </a:r>
            <a:endParaRPr lang="en-US" altLang="zh-CN" i="1">
              <a:solidFill>
                <a:srgbClr val="66FF99"/>
              </a:solidFill>
              <a:sym typeface="Math1" pitchFamily="2" charset="2"/>
            </a:endParaRPr>
          </a:p>
        </p:txBody>
      </p:sp>
      <p:sp>
        <p:nvSpPr>
          <p:cNvPr id="264202" name="Rectangle 10"/>
          <p:cNvSpPr>
            <a:spLocks noChangeArrowheads="1"/>
          </p:cNvSpPr>
          <p:nvPr/>
        </p:nvSpPr>
        <p:spPr bwMode="auto">
          <a:xfrm>
            <a:off x="7915275" y="62087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99"/>
                </a:solidFill>
                <a:sym typeface="Math1" pitchFamily="2" charset="2"/>
              </a:rPr>
              <a:t>C</a:t>
            </a:r>
            <a:endParaRPr lang="en-US" altLang="zh-CN" i="1">
              <a:solidFill>
                <a:srgbClr val="66FF99"/>
              </a:solidFill>
              <a:sym typeface="Math1" pitchFamily="2" charset="2"/>
            </a:endParaRPr>
          </a:p>
        </p:txBody>
      </p:sp>
      <p:sp>
        <p:nvSpPr>
          <p:cNvPr id="264203" name="Rectangle 11"/>
          <p:cNvSpPr>
            <a:spLocks noChangeArrowheads="1"/>
          </p:cNvSpPr>
          <p:nvPr/>
        </p:nvSpPr>
        <p:spPr bwMode="auto">
          <a:xfrm>
            <a:off x="5629275" y="5548313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99"/>
                </a:solidFill>
                <a:sym typeface="Symbol" panose="05050102010706020507" pitchFamily="18" charset="2"/>
              </a:rPr>
              <a:t></a:t>
            </a:r>
            <a:endParaRPr lang="en-US" altLang="zh-CN" i="1">
              <a:solidFill>
                <a:srgbClr val="66FF99"/>
              </a:solidFill>
              <a:sym typeface="Math1" pitchFamily="2" charset="2"/>
            </a:endParaRPr>
          </a:p>
        </p:txBody>
      </p:sp>
      <p:sp>
        <p:nvSpPr>
          <p:cNvPr id="264204" name="AutoShape 12"/>
          <p:cNvSpPr>
            <a:spLocks noChangeArrowheads="1"/>
          </p:cNvSpPr>
          <p:nvPr/>
        </p:nvSpPr>
        <p:spPr bwMode="auto">
          <a:xfrm>
            <a:off x="6831013" y="4633913"/>
            <a:ext cx="228600" cy="228600"/>
          </a:xfrm>
          <a:prstGeom prst="flowChartConnector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ea typeface="楷体_GB2312" pitchFamily="49" charset="-122"/>
            </a:endParaRPr>
          </a:p>
        </p:txBody>
      </p:sp>
      <p:sp>
        <p:nvSpPr>
          <p:cNvPr id="264205" name="AutoShape 13"/>
          <p:cNvSpPr>
            <a:spLocks noChangeArrowheads="1"/>
          </p:cNvSpPr>
          <p:nvPr/>
        </p:nvSpPr>
        <p:spPr bwMode="auto">
          <a:xfrm>
            <a:off x="8296275" y="5980113"/>
            <a:ext cx="152400" cy="152400"/>
          </a:xfrm>
          <a:prstGeom prst="flowChartConnector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ea typeface="楷体_GB2312" pitchFamily="49" charset="-122"/>
            </a:endParaRPr>
          </a:p>
        </p:txBody>
      </p:sp>
      <p:sp>
        <p:nvSpPr>
          <p:cNvPr id="264206" name="Line 14"/>
          <p:cNvSpPr>
            <a:spLocks noChangeShapeType="1"/>
          </p:cNvSpPr>
          <p:nvPr/>
        </p:nvSpPr>
        <p:spPr bwMode="auto">
          <a:xfrm flipV="1">
            <a:off x="5400675" y="5218113"/>
            <a:ext cx="381000" cy="838200"/>
          </a:xfrm>
          <a:prstGeom prst="line">
            <a:avLst/>
          </a:prstGeom>
          <a:noFill/>
          <a:ln w="34925">
            <a:solidFill>
              <a:srgbClr val="FF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4207" name="Rectangle 15"/>
          <p:cNvSpPr>
            <a:spLocks noChangeArrowheads="1"/>
          </p:cNvSpPr>
          <p:nvPr/>
        </p:nvSpPr>
        <p:spPr bwMode="auto">
          <a:xfrm>
            <a:off x="250825" y="4221163"/>
            <a:ext cx="1377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楷体_GB2312" pitchFamily="49" charset="-122"/>
                <a:sym typeface="Symbol" panose="05050102010706020507" pitchFamily="18" charset="2"/>
              </a:rPr>
              <a:t>对</a:t>
            </a:r>
            <a:r>
              <a:rPr lang="en-US" altLang="zh-CN" i="1">
                <a:solidFill>
                  <a:schemeClr val="bg1"/>
                </a:solidFill>
                <a:ea typeface="楷体_GB2312" pitchFamily="49" charset="-122"/>
                <a:sym typeface="Symbol" panose="05050102010706020507" pitchFamily="18" charset="2"/>
              </a:rPr>
              <a:t>B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  <a:sym typeface="Symbol" panose="05050102010706020507" pitchFamily="18" charset="2"/>
              </a:rPr>
              <a:t>点：</a:t>
            </a:r>
            <a:endParaRPr lang="zh-CN" altLang="en-US">
              <a:solidFill>
                <a:schemeClr val="bg1"/>
              </a:solidFill>
              <a:ea typeface="楷体_GB2312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264208" name="Object 16"/>
          <p:cNvGraphicFramePr>
            <a:graphicFrameLocks noChangeAspect="1"/>
          </p:cNvGraphicFramePr>
          <p:nvPr/>
        </p:nvGraphicFramePr>
        <p:xfrm>
          <a:off x="284163" y="4721225"/>
          <a:ext cx="11557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Equation" r:id="rId21" imgW="393700" imgH="152400" progId="Equation.DSMT4">
                  <p:embed/>
                </p:oleObj>
              </mc:Choice>
              <mc:Fallback>
                <p:oleObj name="Equation" r:id="rId21" imgW="393700" imgH="1524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3" y="4721225"/>
                        <a:ext cx="11557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209" name="Object 17"/>
          <p:cNvGraphicFramePr>
            <a:graphicFrameLocks noChangeAspect="1"/>
          </p:cNvGraphicFramePr>
          <p:nvPr/>
        </p:nvGraphicFramePr>
        <p:xfrm>
          <a:off x="266700" y="5378450"/>
          <a:ext cx="1582738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Equation" r:id="rId23" imgW="647700" imgH="457200" progId="Equation.DSMT4">
                  <p:embed/>
                </p:oleObj>
              </mc:Choice>
              <mc:Fallback>
                <p:oleObj name="Equation" r:id="rId23" imgW="647700" imgH="4572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" y="5378450"/>
                        <a:ext cx="1582738" cy="1112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212" name="Object 20"/>
          <p:cNvGraphicFramePr>
            <a:graphicFrameLocks noChangeAspect="1"/>
          </p:cNvGraphicFramePr>
          <p:nvPr/>
        </p:nvGraphicFramePr>
        <p:xfrm>
          <a:off x="1835150" y="5281613"/>
          <a:ext cx="2336800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Equation" r:id="rId25" imgW="1066800" imgH="558800" progId="Equation.DSMT4">
                  <p:embed/>
                </p:oleObj>
              </mc:Choice>
              <mc:Fallback>
                <p:oleObj name="Equation" r:id="rId25" imgW="1066800" imgH="5588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281613"/>
                        <a:ext cx="2336800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4213" name="Oval 21"/>
          <p:cNvSpPr>
            <a:spLocks noChangeArrowheads="1"/>
          </p:cNvSpPr>
          <p:nvPr/>
        </p:nvSpPr>
        <p:spPr bwMode="auto">
          <a:xfrm>
            <a:off x="6373813" y="4786313"/>
            <a:ext cx="1066800" cy="1066800"/>
          </a:xfrm>
          <a:prstGeom prst="ellipse">
            <a:avLst/>
          </a:prstGeom>
          <a:noFill/>
          <a:ln w="9525">
            <a:solidFill>
              <a:schemeClr val="bg1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ea typeface="楷体_GB2312" pitchFamily="49" charset="-122"/>
            </a:endParaRPr>
          </a:p>
        </p:txBody>
      </p:sp>
      <p:graphicFrame>
        <p:nvGraphicFramePr>
          <p:cNvPr id="264214" name="Object 22"/>
          <p:cNvGraphicFramePr>
            <a:graphicFrameLocks noChangeAspect="1"/>
          </p:cNvGraphicFramePr>
          <p:nvPr/>
        </p:nvGraphicFramePr>
        <p:xfrm>
          <a:off x="1482725" y="4721225"/>
          <a:ext cx="16224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Equation" r:id="rId27" imgW="609600" imgH="152400" progId="Equation.DSMT4">
                  <p:embed/>
                </p:oleObj>
              </mc:Choice>
              <mc:Fallback>
                <p:oleObj name="Equation" r:id="rId27" imgW="609600" imgH="1524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2725" y="4721225"/>
                        <a:ext cx="16224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215" name="Object 23"/>
          <p:cNvGraphicFramePr>
            <a:graphicFrameLocks noChangeAspect="1"/>
          </p:cNvGraphicFramePr>
          <p:nvPr/>
        </p:nvGraphicFramePr>
        <p:xfrm>
          <a:off x="3222625" y="4721225"/>
          <a:ext cx="18589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Equation" r:id="rId29" imgW="876300" imgH="152400" progId="Equation.DSMT4">
                  <p:embed/>
                </p:oleObj>
              </mc:Choice>
              <mc:Fallback>
                <p:oleObj name="Equation" r:id="rId29" imgW="876300" imgH="1524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625" y="4721225"/>
                        <a:ext cx="185896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240" name="Object 48"/>
          <p:cNvGraphicFramePr>
            <a:graphicFrameLocks noChangeAspect="1"/>
          </p:cNvGraphicFramePr>
          <p:nvPr/>
        </p:nvGraphicFramePr>
        <p:xfrm>
          <a:off x="5543550" y="4678363"/>
          <a:ext cx="3968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Equation" r:id="rId31" imgW="63500" imgH="152400" progId="Equation.DSMT4">
                  <p:embed/>
                </p:oleObj>
              </mc:Choice>
              <mc:Fallback>
                <p:oleObj name="Equation" r:id="rId31" imgW="63500" imgH="152400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3550" y="4678363"/>
                        <a:ext cx="3968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4210" name="Object 18"/>
          <p:cNvGraphicFramePr>
            <a:graphicFrameLocks noChangeAspect="1"/>
          </p:cNvGraphicFramePr>
          <p:nvPr/>
        </p:nvGraphicFramePr>
        <p:xfrm>
          <a:off x="6372225" y="6165850"/>
          <a:ext cx="12080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Equation" r:id="rId33" imgW="444500" imgH="152400" progId="Equation.3">
                  <p:embed/>
                </p:oleObj>
              </mc:Choice>
              <mc:Fallback>
                <p:oleObj name="Equation" r:id="rId33" imgW="444500" imgH="1524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6165850"/>
                        <a:ext cx="120808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0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0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0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0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0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0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0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0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0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0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0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0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30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130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30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30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30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30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30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3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300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300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264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264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64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264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264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264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4" dur="500"/>
                                        <p:tgtEl>
                                          <p:spTgt spid="26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264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264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autoUpdateAnimBg="0"/>
      <p:bldP spid="130054" grpId="0" autoUpdateAnimBg="0"/>
      <p:bldP spid="130056" grpId="0" animBg="1"/>
      <p:bldP spid="130057" grpId="0" animBg="1"/>
      <p:bldP spid="130058" grpId="0" animBg="1"/>
      <p:bldP spid="130059" grpId="0" animBg="1"/>
      <p:bldP spid="130060" grpId="0" animBg="1"/>
      <p:bldP spid="130061" grpId="0" autoUpdateAnimBg="0"/>
      <p:bldP spid="130062" grpId="0" animBg="1"/>
      <p:bldP spid="130063" grpId="0" autoUpdateAnimBg="0"/>
      <p:bldP spid="130068" grpId="0" animBg="1"/>
      <p:bldP spid="130071" grpId="0" autoUpdateAnimBg="0"/>
      <p:bldP spid="130088" grpId="0" autoUpdateAnimBg="0" build="p"/>
      <p:bldP spid="264195" grpId="0" animBg="1"/>
      <p:bldP spid="264196" grpId="0" animBg="1"/>
      <p:bldP spid="264198" grpId="0" advAuto="0" autoUpdateAnimBg="0" build="p"/>
      <p:bldP spid="264199" grpId="0" advAuto="0" autoUpdateAnimBg="0" build="p"/>
      <p:bldP spid="264200" grpId="0" animBg="1"/>
      <p:bldP spid="264201" grpId="0" advAuto="0" autoUpdateAnimBg="0" build="p"/>
      <p:bldP spid="264202" grpId="0" advAuto="0" autoUpdateAnimBg="0" build="p"/>
      <p:bldP spid="264203" grpId="0" advAuto="0" autoUpdateAnimBg="0" build="p"/>
      <p:bldP spid="264204" grpId="0" animBg="1"/>
      <p:bldP spid="264205" grpId="0" animBg="1"/>
      <p:bldP spid="264206" grpId="0" animBg="1"/>
      <p:bldP spid="264207" grpId="0" autoUpdateAnimBg="0" build="p"/>
      <p:bldP spid="2642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9" name="Text Box 7"/>
          <p:cNvSpPr txBox="1">
            <a:spLocks noChangeArrowheads="1"/>
          </p:cNvSpPr>
          <p:nvPr/>
        </p:nvSpPr>
        <p:spPr bwMode="auto">
          <a:xfrm>
            <a:off x="858044" y="1233489"/>
            <a:ext cx="4259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66FFFF"/>
                </a:solidFill>
                <a:ea typeface="仿宋_GB2312" pitchFamily="49" charset="-122"/>
              </a:rPr>
              <a:t>第一类问题</a:t>
            </a:r>
            <a:endParaRPr lang="zh-CN" altLang="en-US" dirty="0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156680" name="Object 8"/>
          <p:cNvGraphicFramePr>
            <a:graphicFrameLocks noChangeAspect="1"/>
          </p:cNvGraphicFramePr>
          <p:nvPr/>
        </p:nvGraphicFramePr>
        <p:xfrm>
          <a:off x="2591594" y="1233489"/>
          <a:ext cx="3817937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1" imgW="2133600" imgH="228600" progId="Equation.3">
                  <p:embed/>
                </p:oleObj>
              </mc:Choice>
              <mc:Fallback>
                <p:oleObj name="公式" r:id="rId1" imgW="2133600" imgH="228600" progId="Equation.3">
                  <p:embed/>
                  <p:pic>
                    <p:nvPicPr>
                      <p:cNvPr id="0" name="图片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1594" y="1233489"/>
                        <a:ext cx="3817937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681" name="Text Box 9"/>
          <p:cNvSpPr txBox="1">
            <a:spLocks noChangeArrowheads="1"/>
          </p:cNvSpPr>
          <p:nvPr/>
        </p:nvSpPr>
        <p:spPr bwMode="auto">
          <a:xfrm>
            <a:off x="834895" y="5044108"/>
            <a:ext cx="4046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66FFFF"/>
                </a:solidFill>
                <a:ea typeface="仿宋_GB2312" pitchFamily="49" charset="-122"/>
              </a:rPr>
              <a:t>第二类问题</a:t>
            </a:r>
            <a:endParaRPr lang="zh-CN" altLang="en-US" dirty="0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156682" name="Object 10"/>
          <p:cNvGraphicFramePr>
            <a:graphicFrameLocks noChangeAspect="1"/>
          </p:cNvGraphicFramePr>
          <p:nvPr/>
        </p:nvGraphicFramePr>
        <p:xfrm>
          <a:off x="2855783" y="5090145"/>
          <a:ext cx="4670425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公式" r:id="rId3" imgW="2628900" imgH="228600" progId="Equation.3">
                  <p:embed/>
                </p:oleObj>
              </mc:Choice>
              <mc:Fallback>
                <p:oleObj name="公式" r:id="rId3" imgW="2628900" imgH="228600" progId="Equation.3">
                  <p:embed/>
                  <p:pic>
                    <p:nvPicPr>
                      <p:cNvPr id="0" name="图片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783" y="5090145"/>
                        <a:ext cx="4670425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683" name="Rectangle 11"/>
          <p:cNvSpPr>
            <a:spLocks noChangeArrowheads="1"/>
          </p:cNvSpPr>
          <p:nvPr/>
        </p:nvSpPr>
        <p:spPr bwMode="auto">
          <a:xfrm>
            <a:off x="3065333" y="4509120"/>
            <a:ext cx="2014537" cy="4318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>
                <a:solidFill>
                  <a:srgbClr val="FF0000"/>
                </a:solidFill>
                <a:ea typeface="楷体_GB2312" pitchFamily="49" charset="-122"/>
              </a:rPr>
              <a:t>初始条件</a:t>
            </a:r>
            <a:endParaRPr lang="zh-CN" altLang="en-US" sz="2000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156684" name="Line 12"/>
          <p:cNvSpPr>
            <a:spLocks noChangeShapeType="1"/>
          </p:cNvSpPr>
          <p:nvPr/>
        </p:nvSpPr>
        <p:spPr bwMode="auto">
          <a:xfrm rot="10800000" flipH="1" flipV="1">
            <a:off x="3411408" y="4923458"/>
            <a:ext cx="14287" cy="309562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6685" name="Line 13"/>
          <p:cNvSpPr>
            <a:spLocks noChangeShapeType="1"/>
          </p:cNvSpPr>
          <p:nvPr/>
        </p:nvSpPr>
        <p:spPr bwMode="auto">
          <a:xfrm rot="10800000" flipH="1" flipV="1">
            <a:off x="4430583" y="4925045"/>
            <a:ext cx="3175" cy="309563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6686" name="Text Box 14"/>
          <p:cNvSpPr txBox="1">
            <a:spLocks noChangeArrowheads="1"/>
          </p:cNvSpPr>
          <p:nvPr/>
        </p:nvSpPr>
        <p:spPr bwMode="auto">
          <a:xfrm>
            <a:off x="755650" y="1968617"/>
            <a:ext cx="3671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dirty="0">
                <a:solidFill>
                  <a:srgbClr val="FFFF66"/>
                </a:solidFill>
                <a:ea typeface="仿宋_GB2312" pitchFamily="49" charset="-122"/>
              </a:rPr>
              <a:t>自然坐标</a:t>
            </a:r>
            <a:r>
              <a:rPr lang="zh-CN" altLang="en-US" dirty="0">
                <a:solidFill>
                  <a:srgbClr val="FFFF66"/>
                </a:solidFill>
                <a:ea typeface="仿宋_GB2312" pitchFamily="49" charset="-122"/>
              </a:rPr>
              <a:t>系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中的</a:t>
            </a:r>
            <a:r>
              <a:rPr lang="zh-CN" altLang="en-US" dirty="0">
                <a:solidFill>
                  <a:srgbClr val="66FFFF"/>
                </a:solidFill>
                <a:latin typeface="Arial" panose="020B0604020202020204" pitchFamily="34" charset="0"/>
                <a:ea typeface="仿宋_GB2312" pitchFamily="49" charset="-122"/>
              </a:rPr>
              <a:t>速度</a:t>
            </a:r>
            <a:endParaRPr lang="zh-CN" altLang="en-US" dirty="0">
              <a:solidFill>
                <a:srgbClr val="66FFFF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graphicFrame>
        <p:nvGraphicFramePr>
          <p:cNvPr id="156687" name="Object 15"/>
          <p:cNvGraphicFramePr>
            <a:graphicFrameLocks noChangeAspect="1"/>
          </p:cNvGraphicFramePr>
          <p:nvPr/>
        </p:nvGraphicFramePr>
        <p:xfrm>
          <a:off x="3924300" y="1843088"/>
          <a:ext cx="1800225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公式" r:id="rId5" imgW="1054100" imgH="457200" progId="Equation.3">
                  <p:embed/>
                </p:oleObj>
              </mc:Choice>
              <mc:Fallback>
                <p:oleObj name="公式" r:id="rId5" imgW="1054100" imgH="457200" progId="Equation.3">
                  <p:embed/>
                  <p:pic>
                    <p:nvPicPr>
                      <p:cNvPr id="0" name="图片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1843088"/>
                        <a:ext cx="1800225" cy="846137"/>
                      </a:xfrm>
                      <a:prstGeom prst="rect">
                        <a:avLst/>
                      </a:prstGeom>
                      <a:solidFill>
                        <a:srgbClr val="009999"/>
                      </a:solidFill>
                      <a:ln w="9525">
                        <a:solidFill>
                          <a:srgbClr val="0099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89" name="Object 17"/>
          <p:cNvGraphicFramePr>
            <a:graphicFrameLocks noChangeAspect="1"/>
          </p:cNvGraphicFramePr>
          <p:nvPr/>
        </p:nvGraphicFramePr>
        <p:xfrm>
          <a:off x="3779912" y="5621338"/>
          <a:ext cx="1703388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Equation" r:id="rId7" imgW="18592800" imgH="9448800" progId="Equation.DSMT4">
                  <p:embed/>
                </p:oleObj>
              </mc:Choice>
              <mc:Fallback>
                <p:oleObj name="Equation" r:id="rId7" imgW="18592800" imgH="9448800" progId="Equation.DSMT4">
                  <p:embed/>
                  <p:pic>
                    <p:nvPicPr>
                      <p:cNvPr id="0" name="图片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912" y="5621338"/>
                        <a:ext cx="1703388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99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rgbClr val="66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1367569" y="379665"/>
            <a:ext cx="648072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000" dirty="0">
                <a:solidFill>
                  <a:srgbClr val="66FFFF"/>
                </a:solidFill>
                <a:ea typeface="仿宋_GB2312" pitchFamily="49" charset="-122"/>
              </a:rPr>
              <a:t>运动学中的两类问题（</a:t>
            </a:r>
            <a:r>
              <a:rPr lang="zh-CN" altLang="en-US" sz="3000" dirty="0">
                <a:solidFill>
                  <a:srgbClr val="FFFF00"/>
                </a:solidFill>
                <a:ea typeface="仿宋_GB2312" pitchFamily="49" charset="-122"/>
              </a:rPr>
              <a:t>自然坐标系</a:t>
            </a:r>
            <a:r>
              <a:rPr lang="zh-CN" altLang="en-US" sz="3000" dirty="0">
                <a:solidFill>
                  <a:srgbClr val="66FFFF"/>
                </a:solidFill>
                <a:ea typeface="仿宋_GB2312" pitchFamily="49" charset="-122"/>
              </a:rPr>
              <a:t>）</a:t>
            </a:r>
            <a:endParaRPr lang="zh-CN" altLang="en-US" sz="3000" dirty="0">
              <a:solidFill>
                <a:srgbClr val="66FFFF"/>
              </a:solidFill>
              <a:ea typeface="仿宋_GB2312" pitchFamily="49" charset="-122"/>
            </a:endParaRPr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747076" y="2832260"/>
            <a:ext cx="3671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zh-CN" dirty="0">
                <a:solidFill>
                  <a:srgbClr val="FFFF66"/>
                </a:solidFill>
                <a:ea typeface="仿宋_GB2312" pitchFamily="49" charset="-122"/>
              </a:rPr>
              <a:t>自然坐标</a:t>
            </a:r>
            <a:r>
              <a:rPr lang="zh-CN" altLang="en-US" dirty="0">
                <a:solidFill>
                  <a:srgbClr val="FFFF66"/>
                </a:solidFill>
                <a:ea typeface="仿宋_GB2312" pitchFamily="49" charset="-122"/>
              </a:rPr>
              <a:t>系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中的</a:t>
            </a:r>
            <a:r>
              <a:rPr lang="zh-CN" altLang="en-US" dirty="0">
                <a:solidFill>
                  <a:srgbClr val="66FFFF"/>
                </a:solidFill>
                <a:latin typeface="Arial" panose="020B0604020202020204" pitchFamily="34" charset="0"/>
                <a:ea typeface="仿宋_GB2312" pitchFamily="49" charset="-122"/>
              </a:rPr>
              <a:t>加速度</a:t>
            </a:r>
            <a:endParaRPr lang="zh-CN" altLang="en-US" dirty="0">
              <a:solidFill>
                <a:srgbClr val="66FFFF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graphicFrame>
        <p:nvGraphicFramePr>
          <p:cNvPr id="19" name="Object 2"/>
          <p:cNvGraphicFramePr>
            <a:graphicFrameLocks noChangeAspect="1"/>
          </p:cNvGraphicFramePr>
          <p:nvPr/>
        </p:nvGraphicFramePr>
        <p:xfrm>
          <a:off x="485986" y="3310404"/>
          <a:ext cx="8243887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公式" r:id="rId9" imgW="4610100" imgH="533400" progId="Equation.3">
                  <p:embed/>
                </p:oleObj>
              </mc:Choice>
              <mc:Fallback>
                <p:oleObj name="公式" r:id="rId9" imgW="4610100" imgH="533400" progId="Equation.3">
                  <p:embed/>
                  <p:pic>
                    <p:nvPicPr>
                      <p:cNvPr id="0" name="图片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86" y="3310404"/>
                        <a:ext cx="8243887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rgbClr val="66FF33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383477" y="5655105"/>
            <a:ext cx="325241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FF00"/>
                </a:solidFill>
                <a:ea typeface="仿宋_GB2312" pitchFamily="49" charset="-122"/>
              </a:rPr>
              <a:t>在第二类问题中，注意变量替换的重要性，如</a:t>
            </a:r>
            <a:endParaRPr lang="zh-CN" altLang="en-US" dirty="0">
              <a:solidFill>
                <a:srgbClr val="FFFF00"/>
              </a:solidFill>
              <a:ea typeface="仿宋_GB2312" pitchFamily="49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508104" y="5589240"/>
          <a:ext cx="3102557" cy="1001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Equation" r:id="rId11" imgW="29260800" imgH="9448800" progId="Equation.DSMT4">
                  <p:embed/>
                </p:oleObj>
              </mc:Choice>
              <mc:Fallback>
                <p:oleObj name="Equation" r:id="rId11" imgW="29260800" imgH="9448800" progId="Equation.DSMT4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08104" y="5589240"/>
                        <a:ext cx="3102557" cy="10018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6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6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6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6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6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6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0" fill="hold"/>
                                        <p:tgtEl>
                                          <p:spTgt spid="156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0" fill="hold"/>
                                        <p:tgtEl>
                                          <p:spTgt spid="156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56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56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6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9" grpId="0" autoUpdateAnimBg="0"/>
      <p:bldP spid="156681" grpId="0" autoUpdateAnimBg="0"/>
      <p:bldP spid="156683" grpId="0" animBg="1"/>
      <p:bldP spid="156684" grpId="0" animBg="1"/>
      <p:bldP spid="156685" grpId="0" animBg="1"/>
      <p:bldP spid="156686" grpId="0"/>
      <p:bldP spid="17" grpId="0" autoUpdateAnimBg="0"/>
      <p:bldP spid="18" grpId="0"/>
      <p:bldP spid="20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762000" y="336550"/>
            <a:ext cx="784860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一汽车在半径</a:t>
            </a:r>
            <a:r>
              <a:rPr lang="en-US" altLang="zh-CN" i="1" dirty="0">
                <a:solidFill>
                  <a:srgbClr val="66FFFF"/>
                </a:solidFill>
                <a:ea typeface="仿宋_GB2312" pitchFamily="49" charset="-122"/>
              </a:rPr>
              <a:t>R</a:t>
            </a:r>
            <a:r>
              <a:rPr lang="en-US" altLang="zh-CN" dirty="0">
                <a:solidFill>
                  <a:srgbClr val="66FFFF"/>
                </a:solidFill>
                <a:ea typeface="仿宋_GB2312" pitchFamily="49" charset="-122"/>
              </a:rPr>
              <a:t>=200m</a:t>
            </a:r>
            <a:r>
              <a:rPr lang="en-US" altLang="zh-CN" dirty="0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的圆弧形公路上行驶，其运动学方程为</a:t>
            </a:r>
            <a:r>
              <a:rPr lang="en-US" altLang="zh-CN" i="1" dirty="0">
                <a:solidFill>
                  <a:srgbClr val="66FFFF"/>
                </a:solidFill>
                <a:ea typeface="仿宋_GB2312" pitchFamily="49" charset="-122"/>
              </a:rPr>
              <a:t>s </a:t>
            </a:r>
            <a:r>
              <a:rPr lang="en-US" altLang="zh-CN" dirty="0">
                <a:solidFill>
                  <a:srgbClr val="66FFFF"/>
                </a:solidFill>
                <a:ea typeface="仿宋_GB2312" pitchFamily="49" charset="-122"/>
              </a:rPr>
              <a:t>=20</a:t>
            </a:r>
            <a:r>
              <a:rPr lang="en-US" altLang="zh-CN" i="1" dirty="0">
                <a:solidFill>
                  <a:srgbClr val="66FFFF"/>
                </a:solidFill>
                <a:ea typeface="仿宋_GB2312" pitchFamily="49" charset="-122"/>
              </a:rPr>
              <a:t>t </a:t>
            </a:r>
            <a:r>
              <a:rPr lang="en-US" altLang="zh-CN" dirty="0">
                <a:solidFill>
                  <a:srgbClr val="66FFFF"/>
                </a:solidFill>
                <a:ea typeface="仿宋_GB2312" pitchFamily="49" charset="-122"/>
              </a:rPr>
              <a:t>- 0.2 </a:t>
            </a:r>
            <a:r>
              <a:rPr lang="en-US" altLang="zh-CN" i="1" dirty="0">
                <a:solidFill>
                  <a:srgbClr val="66FFFF"/>
                </a:solidFill>
                <a:ea typeface="仿宋_GB2312" pitchFamily="49" charset="-122"/>
              </a:rPr>
              <a:t>t </a:t>
            </a:r>
            <a:r>
              <a:rPr lang="en-US" altLang="zh-CN" baseline="28000" dirty="0">
                <a:solidFill>
                  <a:srgbClr val="66FFFF"/>
                </a:solidFill>
                <a:ea typeface="仿宋_GB2312" pitchFamily="49" charset="-122"/>
              </a:rPr>
              <a:t>2 </a:t>
            </a:r>
            <a:r>
              <a:rPr lang="en-US" altLang="zh-CN" dirty="0">
                <a:solidFill>
                  <a:srgbClr val="66FFFF"/>
                </a:solidFill>
                <a:ea typeface="仿宋_GB2312" pitchFamily="49" charset="-122"/>
              </a:rPr>
              <a:t>(SI)</a:t>
            </a:r>
            <a:r>
              <a:rPr lang="en-US" altLang="zh-CN" dirty="0">
                <a:solidFill>
                  <a:schemeClr val="bg1"/>
                </a:solidFill>
                <a:ea typeface="仿宋_GB2312" pitchFamily="49" charset="-122"/>
              </a:rPr>
              <a:t> .</a:t>
            </a:r>
            <a:endParaRPr lang="en-US" altLang="zh-CN" dirty="0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131075" name="Object 3"/>
          <p:cNvGraphicFramePr>
            <a:graphicFrameLocks noChangeAspect="1"/>
          </p:cNvGraphicFramePr>
          <p:nvPr/>
        </p:nvGraphicFramePr>
        <p:xfrm>
          <a:off x="1476375" y="2359025"/>
          <a:ext cx="256222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1" imgW="3340100" imgH="1054100" progId="Equation.3">
                  <p:embed/>
                </p:oleObj>
              </mc:Choice>
              <mc:Fallback>
                <p:oleObj name="Equation" r:id="rId1" imgW="3340100" imgH="1054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359025"/>
                        <a:ext cx="256222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76" name="Text Box 4"/>
          <p:cNvSpPr txBox="1">
            <a:spLocks noChangeArrowheads="1"/>
          </p:cNvSpPr>
          <p:nvPr/>
        </p:nvSpPr>
        <p:spPr bwMode="auto">
          <a:xfrm>
            <a:off x="762000" y="1905000"/>
            <a:ext cx="800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根据</a:t>
            </a:r>
            <a:r>
              <a:rPr lang="zh-CN" altLang="en-US" dirty="0">
                <a:solidFill>
                  <a:srgbClr val="00FFFF"/>
                </a:solidFill>
                <a:ea typeface="仿宋_GB2312" pitchFamily="49" charset="-122"/>
              </a:rPr>
              <a:t>速度和加速度在自然坐标系中的表示形式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，有</a:t>
            </a:r>
            <a:endParaRPr lang="zh-CN" altLang="en-US" dirty="0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131077" name="Object 5"/>
          <p:cNvGraphicFramePr>
            <a:graphicFrameLocks noChangeAspect="1"/>
          </p:cNvGraphicFramePr>
          <p:nvPr/>
        </p:nvGraphicFramePr>
        <p:xfrm>
          <a:off x="1447800" y="3197225"/>
          <a:ext cx="217170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3" imgW="2819400" imgH="1054100" progId="Equation.3">
                  <p:embed/>
                </p:oleObj>
              </mc:Choice>
              <mc:Fallback>
                <p:oleObj name="Equation" r:id="rId3" imgW="2819400" imgH="1054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197225"/>
                        <a:ext cx="217170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78" name="Object 6"/>
          <p:cNvGraphicFramePr>
            <a:graphicFrameLocks noChangeAspect="1"/>
          </p:cNvGraphicFramePr>
          <p:nvPr/>
        </p:nvGraphicFramePr>
        <p:xfrm>
          <a:off x="4343400" y="3124200"/>
          <a:ext cx="315595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Equation" r:id="rId5" imgW="4140200" imgH="1117600" progId="Equation.3">
                  <p:embed/>
                </p:oleObj>
              </mc:Choice>
              <mc:Fallback>
                <p:oleObj name="Equation" r:id="rId5" imgW="4140200" imgH="1117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124200"/>
                        <a:ext cx="315595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79" name="Object 7"/>
          <p:cNvGraphicFramePr>
            <a:graphicFrameLocks noChangeAspect="1"/>
          </p:cNvGraphicFramePr>
          <p:nvPr/>
        </p:nvGraphicFramePr>
        <p:xfrm>
          <a:off x="4737100" y="2579688"/>
          <a:ext cx="2357438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公式" r:id="rId7" imgW="3073400" imgH="457200" progId="Equation.3">
                  <p:embed/>
                </p:oleObj>
              </mc:Choice>
              <mc:Fallback>
                <p:oleObj name="公式" r:id="rId7" imgW="307340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2579688"/>
                        <a:ext cx="2357438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80" name="Object 8"/>
          <p:cNvGraphicFramePr>
            <a:graphicFrameLocks noChangeAspect="1"/>
          </p:cNvGraphicFramePr>
          <p:nvPr/>
        </p:nvGraphicFramePr>
        <p:xfrm>
          <a:off x="1328738" y="5000625"/>
          <a:ext cx="68834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公式" r:id="rId9" imgW="4216400" imgH="355600" progId="Equation.3">
                  <p:embed/>
                </p:oleObj>
              </mc:Choice>
              <mc:Fallback>
                <p:oleObj name="公式" r:id="rId9" imgW="4216400" imgH="355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738" y="5000625"/>
                        <a:ext cx="688340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81" name="Rectangle 9"/>
          <p:cNvSpPr>
            <a:spLocks noChangeArrowheads="1"/>
          </p:cNvSpPr>
          <p:nvPr/>
        </p:nvSpPr>
        <p:spPr bwMode="auto">
          <a:xfrm>
            <a:off x="224515" y="378768"/>
            <a:ext cx="6479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rgbClr val="FFFF00"/>
                </a:solidFill>
              </a:rPr>
              <a:t>例</a:t>
            </a:r>
            <a:r>
              <a:rPr lang="en-US" altLang="zh-CN" dirty="0">
                <a:solidFill>
                  <a:srgbClr val="FFFF00"/>
                </a:solidFill>
              </a:rPr>
              <a:t>6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31082" name="Rectangle 10"/>
          <p:cNvSpPr>
            <a:spLocks noChangeArrowheads="1"/>
          </p:cNvSpPr>
          <p:nvPr/>
        </p:nvSpPr>
        <p:spPr bwMode="auto">
          <a:xfrm>
            <a:off x="727075" y="1387475"/>
            <a:ext cx="561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汽车在 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t </a:t>
            </a: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= 1s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时的速度和加速度的大小。</a:t>
            </a:r>
            <a:endParaRPr lang="zh-CN" altLang="en-US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131083" name="Rectangle 11"/>
          <p:cNvSpPr>
            <a:spLocks noChangeArrowheads="1"/>
          </p:cNvSpPr>
          <p:nvPr/>
        </p:nvSpPr>
        <p:spPr bwMode="auto">
          <a:xfrm>
            <a:off x="304800" y="1371600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求</a:t>
            </a:r>
            <a:endParaRPr lang="zh-CN" altLang="en-US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31084" name="Rectangle 12"/>
          <p:cNvSpPr>
            <a:spLocks noChangeArrowheads="1"/>
          </p:cNvSpPr>
          <p:nvPr/>
        </p:nvSpPr>
        <p:spPr bwMode="auto">
          <a:xfrm>
            <a:off x="304800" y="1905000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00"/>
                </a:solidFill>
              </a:rPr>
              <a:t>解</a:t>
            </a:r>
            <a:endParaRPr lang="zh-CN" altLang="en-US">
              <a:solidFill>
                <a:srgbClr val="FFFF00"/>
              </a:solidFill>
            </a:endParaRPr>
          </a:p>
        </p:txBody>
      </p:sp>
      <p:graphicFrame>
        <p:nvGraphicFramePr>
          <p:cNvPr id="131085" name="Object 13"/>
          <p:cNvGraphicFramePr>
            <a:graphicFrameLocks noChangeAspect="1"/>
          </p:cNvGraphicFramePr>
          <p:nvPr/>
        </p:nvGraphicFramePr>
        <p:xfrm>
          <a:off x="4289425" y="4073525"/>
          <a:ext cx="4314825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公式" r:id="rId11" imgW="2616200" imgH="495300" progId="Equation.3">
                  <p:embed/>
                </p:oleObj>
              </mc:Choice>
              <mc:Fallback>
                <p:oleObj name="公式" r:id="rId11" imgW="2616200" imgH="4953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9425" y="4073525"/>
                        <a:ext cx="4314825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0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1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1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4" grpId="0" autoUpdateAnimBg="0"/>
      <p:bldP spid="131076" grpId="0" autoUpdateAnimBg="0"/>
      <p:bldP spid="131081" grpId="0" autoUpdateAnimBg="0" build="p"/>
      <p:bldP spid="131082" grpId="0" autoUpdateAnimBg="0" build="p"/>
      <p:bldP spid="131083" grpId="0" autoUpdateAnimBg="0" build="p"/>
      <p:bldP spid="131084" grpId="0" autoUpdateAnimBg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/>
          <p:cNvSpPr>
            <a:spLocks noChangeArrowheads="1"/>
          </p:cNvSpPr>
          <p:nvPr/>
        </p:nvSpPr>
        <p:spPr bwMode="auto">
          <a:xfrm>
            <a:off x="323850" y="2698915"/>
            <a:ext cx="468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 dirty="0">
                <a:solidFill>
                  <a:srgbClr val="FFFFCC"/>
                </a:solidFill>
                <a:ea typeface="楷体_GB2312" pitchFamily="49" charset="-122"/>
              </a:rPr>
              <a:t>Rectangular coordinates</a:t>
            </a:r>
            <a:r>
              <a:rPr lang="zh-CN" altLang="en-US" b="0" i="1" dirty="0">
                <a:solidFill>
                  <a:srgbClr val="FFFFCC"/>
                </a:solidFill>
                <a:ea typeface="楷体_GB2312" pitchFamily="49" charset="-122"/>
              </a:rPr>
              <a:t>：</a:t>
            </a:r>
            <a:endParaRPr lang="zh-CN" altLang="en-US" b="0" i="1" dirty="0">
              <a:solidFill>
                <a:srgbClr val="FFFFCC"/>
              </a:solidFill>
              <a:ea typeface="楷体_GB2312" pitchFamily="49" charset="-122"/>
            </a:endParaRPr>
          </a:p>
        </p:txBody>
      </p:sp>
      <p:graphicFrame>
        <p:nvGraphicFramePr>
          <p:cNvPr id="3" name="Object 50"/>
          <p:cNvGraphicFramePr>
            <a:graphicFrameLocks noChangeAspect="1"/>
          </p:cNvGraphicFramePr>
          <p:nvPr/>
        </p:nvGraphicFramePr>
        <p:xfrm>
          <a:off x="3783087" y="2744903"/>
          <a:ext cx="439578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公式" r:id="rId1" imgW="1993900" imgH="177800" progId="Equation.3">
                  <p:embed/>
                </p:oleObj>
              </mc:Choice>
              <mc:Fallback>
                <p:oleObj name="公式" r:id="rId1" imgW="1993900" imgH="177800" progId="Equation.3">
                  <p:embed/>
                  <p:pic>
                    <p:nvPicPr>
                      <p:cNvPr id="0" name="图片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3087" y="2744903"/>
                        <a:ext cx="4395787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2"/>
          <p:cNvGraphicFramePr>
            <a:graphicFrameLocks noChangeAspect="1"/>
          </p:cNvGraphicFramePr>
          <p:nvPr/>
        </p:nvGraphicFramePr>
        <p:xfrm>
          <a:off x="5000291" y="1895678"/>
          <a:ext cx="403225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公式" r:id="rId3" imgW="2133600" imgH="228600" progId="Equation.3">
                  <p:embed/>
                </p:oleObj>
              </mc:Choice>
              <mc:Fallback>
                <p:oleObj name="公式" r:id="rId3" imgW="2133600" imgH="228600" progId="Equation.3">
                  <p:embed/>
                  <p:pic>
                    <p:nvPicPr>
                      <p:cNvPr id="0" name="图片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291" y="1895678"/>
                        <a:ext cx="4032250" cy="587375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rgbClr val="FF0000">
                            <a:alpha val="0"/>
                          </a:srgbClr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05466" y="1989855"/>
            <a:ext cx="6324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2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运动学方程 </a:t>
            </a:r>
            <a:r>
              <a:rPr lang="en-US" altLang="zh-CN" sz="2200" dirty="0">
                <a:solidFill>
                  <a:schemeClr val="bg1"/>
                </a:solidFill>
                <a:ea typeface="楷体_GB2312" pitchFamily="49" charset="-122"/>
              </a:rPr>
              <a:t>( </a:t>
            </a:r>
            <a:r>
              <a:rPr lang="en-US" altLang="zh-CN" sz="2200" i="1" dirty="0">
                <a:solidFill>
                  <a:schemeClr val="bg1"/>
                </a:solidFill>
                <a:ea typeface="楷体_GB2312" pitchFamily="49" charset="-122"/>
              </a:rPr>
              <a:t>Equations of motion</a:t>
            </a:r>
            <a:r>
              <a:rPr lang="en-US" altLang="zh-CN" sz="2200" dirty="0">
                <a:solidFill>
                  <a:schemeClr val="bg1"/>
                </a:solidFill>
                <a:ea typeface="楷体_GB2312" pitchFamily="49" charset="-122"/>
              </a:rPr>
              <a:t> )</a:t>
            </a:r>
            <a:endParaRPr lang="en-US" altLang="zh-CN" sz="2200" dirty="0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304800" y="1140642"/>
            <a:ext cx="609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dirty="0">
                <a:solidFill>
                  <a:srgbClr val="FFFF00"/>
                </a:solidFill>
                <a:ea typeface="楷体_GB2312" pitchFamily="49" charset="-122"/>
              </a:rPr>
              <a:t>1. </a:t>
            </a:r>
            <a:r>
              <a:rPr lang="zh-CN" altLang="en-US" sz="2300" dirty="0">
                <a:solidFill>
                  <a:srgbClr val="FFFF00"/>
                </a:solidFill>
                <a:ea typeface="楷体_GB2312" pitchFamily="49" charset="-122"/>
              </a:rPr>
              <a:t>位置矢量（</a:t>
            </a:r>
            <a:r>
              <a:rPr lang="en-US" altLang="zh-CN" sz="2300" i="1" dirty="0">
                <a:solidFill>
                  <a:srgbClr val="FFFF00"/>
                </a:solidFill>
              </a:rPr>
              <a:t>Position Vector</a:t>
            </a:r>
            <a:r>
              <a:rPr lang="zh-CN" altLang="en-US" sz="2300" dirty="0">
                <a:solidFill>
                  <a:srgbClr val="FFFF00"/>
                </a:solidFill>
                <a:ea typeface="楷体_GB2312" pitchFamily="49" charset="-122"/>
              </a:rPr>
              <a:t>）</a:t>
            </a:r>
            <a:endParaRPr lang="zh-CN" altLang="en-US" sz="2300" dirty="0">
              <a:solidFill>
                <a:srgbClr val="FFFF00"/>
              </a:solidFill>
              <a:ea typeface="楷体_GB2312" pitchFamily="49" charset="-122"/>
            </a:endParaRPr>
          </a:p>
        </p:txBody>
      </p:sp>
      <p:graphicFrame>
        <p:nvGraphicFramePr>
          <p:cNvPr id="9" name="Object 23"/>
          <p:cNvGraphicFramePr>
            <a:graphicFrameLocks noChangeAspect="1"/>
          </p:cNvGraphicFramePr>
          <p:nvPr/>
        </p:nvGraphicFramePr>
        <p:xfrm>
          <a:off x="4447863" y="986644"/>
          <a:ext cx="3384550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公式" r:id="rId5" imgW="1231900" imgH="228600" progId="Equation.3">
                  <p:embed/>
                </p:oleObj>
              </mc:Choice>
              <mc:Fallback>
                <p:oleObj name="公式" r:id="rId5" imgW="1231900" imgH="228600" progId="Equation.3">
                  <p:embed/>
                  <p:pic>
                    <p:nvPicPr>
                      <p:cNvPr id="0" name="图片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7863" y="986644"/>
                        <a:ext cx="3384550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39"/>
          <p:cNvSpPr txBox="1">
            <a:spLocks noChangeArrowheads="1"/>
          </p:cNvSpPr>
          <p:nvPr/>
        </p:nvSpPr>
        <p:spPr bwMode="auto">
          <a:xfrm>
            <a:off x="304800" y="3244033"/>
            <a:ext cx="8587680" cy="1481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质点运动学的基本问题之一，是确定质点运动学方程。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为正确写出质点运动学方程，先要选定参照物、坐标系，明确起始条件等，找出</a:t>
            </a:r>
            <a:r>
              <a:rPr lang="zh-CN" altLang="en-US" dirty="0">
                <a:solidFill>
                  <a:srgbClr val="FFC000"/>
                </a:solidFill>
                <a:ea typeface="楷体_GB2312" pitchFamily="49" charset="-122"/>
              </a:rPr>
              <a:t>质点坐标随时间变化的函数关系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。</a:t>
            </a:r>
            <a:endParaRPr lang="zh-CN" altLang="en-US" dirty="0">
              <a:solidFill>
                <a:schemeClr val="bg1"/>
              </a:solidFill>
              <a:ea typeface="楷体_GB2312" pitchFamily="49" charset="-122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339752" y="4850561"/>
          <a:ext cx="3240360" cy="523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Equation" r:id="rId7" imgW="30175200" imgH="4876800" progId="Equation.DSMT4">
                  <p:embed/>
                </p:oleObj>
              </mc:Choice>
              <mc:Fallback>
                <p:oleObj name="Equation" r:id="rId7" imgW="30175200" imgH="4876800" progId="Equation.DSMT4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39752" y="4850561"/>
                        <a:ext cx="3240360" cy="523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3"/>
          <p:cNvSpPr>
            <a:spLocks noChangeArrowheads="1"/>
          </p:cNvSpPr>
          <p:nvPr/>
        </p:nvSpPr>
        <p:spPr bwMode="auto">
          <a:xfrm>
            <a:off x="525016" y="5508502"/>
            <a:ext cx="4191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位移在直角系中的表述</a:t>
            </a:r>
            <a:endParaRPr lang="en-US" altLang="zh-CN" dirty="0">
              <a:solidFill>
                <a:srgbClr val="FFFF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5" name="Object 56"/>
          <p:cNvGraphicFramePr>
            <a:graphicFrameLocks noChangeAspect="1"/>
          </p:cNvGraphicFramePr>
          <p:nvPr/>
        </p:nvGraphicFramePr>
        <p:xfrm>
          <a:off x="3851920" y="5431591"/>
          <a:ext cx="3793581" cy="615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公式" r:id="rId9" imgW="1739900" imgH="279400" progId="Equation.3">
                  <p:embed/>
                </p:oleObj>
              </mc:Choice>
              <mc:Fallback>
                <p:oleObj name="公式" r:id="rId9" imgW="1739900" imgH="279400" progId="Equation.3">
                  <p:embed/>
                  <p:pic>
                    <p:nvPicPr>
                      <p:cNvPr id="0" name="图片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5431591"/>
                        <a:ext cx="3793581" cy="615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3707904" y="301862"/>
            <a:ext cx="1800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 dirty="0">
                <a:solidFill>
                  <a:srgbClr val="00FFFF"/>
                </a:solidFill>
                <a:ea typeface="楷体_GB2312" pitchFamily="49" charset="-122"/>
              </a:rPr>
              <a:t>要点回顾</a:t>
            </a:r>
            <a:endParaRPr lang="zh-CN" altLang="en-US" sz="2600" dirty="0">
              <a:solidFill>
                <a:srgbClr val="00FFFF"/>
              </a:solidFill>
              <a:ea typeface="楷体_GB2312" pitchFamily="49" charset="-122"/>
            </a:endParaRPr>
          </a:p>
        </p:txBody>
      </p:sp>
      <p:sp>
        <p:nvSpPr>
          <p:cNvPr id="18" name="Rectangle 23"/>
          <p:cNvSpPr>
            <a:spLocks noChangeArrowheads="1"/>
          </p:cNvSpPr>
          <p:nvPr/>
        </p:nvSpPr>
        <p:spPr bwMode="auto">
          <a:xfrm>
            <a:off x="265520" y="4850561"/>
            <a:ext cx="4191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3.</a:t>
            </a:r>
            <a:r>
              <a:rPr lang="zh-CN" altLang="en-US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位移的定义</a:t>
            </a:r>
            <a:endParaRPr lang="en-US" altLang="zh-CN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 build="p"/>
      <p:bldP spid="5" grpId="0" autoUpdateAnimBg="0" build="p"/>
      <p:bldP spid="8" grpId="0"/>
      <p:bldP spid="12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762000" y="332656"/>
            <a:ext cx="7848600" cy="104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一物体在半径为 </a:t>
            </a:r>
            <a:r>
              <a:rPr lang="en-US" altLang="zh-CN" i="1" dirty="0">
                <a:solidFill>
                  <a:srgbClr val="66FFFF"/>
                </a:solidFill>
                <a:ea typeface="仿宋_GB2312" pitchFamily="49" charset="-122"/>
              </a:rPr>
              <a:t>R 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的圆环上运动</a:t>
            </a:r>
            <a:r>
              <a:rPr lang="en-US" altLang="zh-CN" dirty="0">
                <a:solidFill>
                  <a:schemeClr val="bg1"/>
                </a:solidFill>
                <a:ea typeface="仿宋_GB2312" pitchFamily="49" charset="-122"/>
              </a:rPr>
              <a:t>, 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初速度为 </a:t>
            </a:r>
            <a:r>
              <a:rPr lang="en-US" altLang="zh-CN" sz="2800" i="1" dirty="0">
                <a:solidFill>
                  <a:srgbClr val="66FFFF"/>
                </a:solidFill>
                <a:latin typeface="Bookman Old Style" panose="02050604050505020204" pitchFamily="18" charset="0"/>
                <a:ea typeface="仿宋_GB2312" pitchFamily="49" charset="-122"/>
              </a:rPr>
              <a:t>v</a:t>
            </a:r>
            <a:r>
              <a:rPr lang="en-US" altLang="zh-CN" baseline="-25000" dirty="0">
                <a:solidFill>
                  <a:srgbClr val="66FFFF"/>
                </a:solidFill>
                <a:ea typeface="仿宋_GB2312" pitchFamily="49" charset="-122"/>
              </a:rPr>
              <a:t>0</a:t>
            </a:r>
            <a:r>
              <a:rPr lang="en-US" altLang="zh-CN" dirty="0">
                <a:solidFill>
                  <a:schemeClr val="bg1"/>
                </a:solidFill>
                <a:ea typeface="仿宋_GB2312" pitchFamily="49" charset="-122"/>
              </a:rPr>
              <a:t>. 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已知加速度与速度之间的夹角 </a:t>
            </a:r>
            <a:r>
              <a:rPr kumimoji="0" lang="en-US" altLang="zh-CN" i="1" dirty="0">
                <a:solidFill>
                  <a:srgbClr val="66FFFF"/>
                </a:solidFill>
                <a:latin typeface="Symbol" panose="05050102010706020507" pitchFamily="18" charset="2"/>
                <a:ea typeface="仿宋_GB2312" pitchFamily="49" charset="-122"/>
                <a:cs typeface="Times New Roman" panose="02020603050405020304" pitchFamily="18" charset="0"/>
              </a:rPr>
              <a:t>a</a:t>
            </a:r>
            <a:r>
              <a:rPr kumimoji="0" lang="en-US" altLang="zh-CN" sz="2000" i="1" dirty="0">
                <a:solidFill>
                  <a:srgbClr val="66FFFF"/>
                </a:solidFill>
                <a:ea typeface="仿宋_GB2312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保持不变</a:t>
            </a:r>
            <a:r>
              <a:rPr lang="en-US" altLang="zh-CN" dirty="0">
                <a:solidFill>
                  <a:schemeClr val="bg1"/>
                </a:solidFill>
                <a:ea typeface="仿宋_GB2312" pitchFamily="49" charset="-122"/>
              </a:rPr>
              <a:t>. </a:t>
            </a:r>
            <a:endParaRPr lang="en-US" altLang="zh-CN" dirty="0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224515" y="432024"/>
            <a:ext cx="6479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rgbClr val="FFFF00"/>
                </a:solidFill>
              </a:rPr>
              <a:t>例</a:t>
            </a:r>
            <a:r>
              <a:rPr lang="en-US" altLang="zh-CN" dirty="0">
                <a:solidFill>
                  <a:srgbClr val="FFFF00"/>
                </a:solidFill>
              </a:rPr>
              <a:t>7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755650" y="1475656"/>
            <a:ext cx="4205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速度大小与时间的函数关系。</a:t>
            </a:r>
            <a:endParaRPr lang="zh-CN" altLang="en-US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304800" y="1474068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求</a:t>
            </a:r>
            <a:endParaRPr lang="zh-CN" altLang="en-US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32102" name="Rectangle 6"/>
          <p:cNvSpPr>
            <a:spLocks noChangeArrowheads="1"/>
          </p:cNvSpPr>
          <p:nvPr/>
        </p:nvSpPr>
        <p:spPr bwMode="auto">
          <a:xfrm>
            <a:off x="306388" y="2364656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00"/>
                </a:solidFill>
              </a:rPr>
              <a:t>解</a:t>
            </a:r>
            <a:endParaRPr lang="zh-CN" altLang="en-US">
              <a:solidFill>
                <a:srgbClr val="FFFF00"/>
              </a:solidFill>
            </a:endParaRPr>
          </a:p>
        </p:txBody>
      </p:sp>
      <p:graphicFrame>
        <p:nvGraphicFramePr>
          <p:cNvPr id="132103" name="Object 7"/>
          <p:cNvGraphicFramePr>
            <a:graphicFrameLocks noChangeAspect="1"/>
          </p:cNvGraphicFramePr>
          <p:nvPr/>
        </p:nvGraphicFramePr>
        <p:xfrm>
          <a:off x="5294111" y="3241054"/>
          <a:ext cx="137477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1" imgW="850900" imgH="482600" progId="Equation.3">
                  <p:embed/>
                </p:oleObj>
              </mc:Choice>
              <mc:Fallback>
                <p:oleObj name="公式" r:id="rId1" imgW="850900" imgH="482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4111" y="3241054"/>
                        <a:ext cx="1374775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6" name="Object 10"/>
          <p:cNvGraphicFramePr>
            <a:graphicFrameLocks noChangeAspect="1"/>
          </p:cNvGraphicFramePr>
          <p:nvPr/>
        </p:nvGraphicFramePr>
        <p:xfrm>
          <a:off x="762000" y="4276005"/>
          <a:ext cx="1985962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公式" r:id="rId3" imgW="1257300" imgH="406400" progId="Equation.3">
                  <p:embed/>
                </p:oleObj>
              </mc:Choice>
              <mc:Fallback>
                <p:oleObj name="公式" r:id="rId3" imgW="1257300" imgH="4064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276005"/>
                        <a:ext cx="1985962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7" name="Object 11"/>
          <p:cNvGraphicFramePr>
            <a:graphicFrameLocks noChangeAspect="1"/>
          </p:cNvGraphicFramePr>
          <p:nvPr/>
        </p:nvGraphicFramePr>
        <p:xfrm>
          <a:off x="6443663" y="4360142"/>
          <a:ext cx="1733550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公式" r:id="rId5" imgW="1092200" imgH="431800" progId="Equation.3">
                  <p:embed/>
                </p:oleObj>
              </mc:Choice>
              <mc:Fallback>
                <p:oleObj name="公式" r:id="rId5" imgW="1092200" imgH="4318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4360142"/>
                        <a:ext cx="1733550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108" name="Object 12"/>
          <p:cNvGraphicFramePr>
            <a:graphicFrameLocks noChangeAspect="1"/>
          </p:cNvGraphicFramePr>
          <p:nvPr/>
        </p:nvGraphicFramePr>
        <p:xfrm>
          <a:off x="6896546" y="5389066"/>
          <a:ext cx="213995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公式" r:id="rId7" imgW="1358900" imgH="508000" progId="Equation.3">
                  <p:embed/>
                </p:oleObj>
              </mc:Choice>
              <mc:Fallback>
                <p:oleObj name="公式" r:id="rId7" imgW="1358900" imgH="5080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6546" y="5389066"/>
                        <a:ext cx="2139950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7053" name="Group 13"/>
          <p:cNvGrpSpPr/>
          <p:nvPr/>
        </p:nvGrpSpPr>
        <p:grpSpPr bwMode="auto">
          <a:xfrm>
            <a:off x="6440809" y="1068586"/>
            <a:ext cx="2379663" cy="2592387"/>
            <a:chOff x="3665" y="1933"/>
            <a:chExt cx="1499" cy="1633"/>
          </a:xfrm>
        </p:grpSpPr>
        <p:sp>
          <p:nvSpPr>
            <p:cNvPr id="87054" name="Oval 14"/>
            <p:cNvSpPr>
              <a:spLocks noChangeArrowheads="1"/>
            </p:cNvSpPr>
            <p:nvPr/>
          </p:nvSpPr>
          <p:spPr bwMode="auto">
            <a:xfrm>
              <a:off x="3665" y="2222"/>
              <a:ext cx="1440" cy="1344"/>
            </a:xfrm>
            <a:prstGeom prst="ellipse">
              <a:avLst/>
            </a:prstGeom>
            <a:noFill/>
            <a:ln w="28575">
              <a:solidFill>
                <a:srgbClr val="66FF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b="0">
                <a:solidFill>
                  <a:schemeClr val="bg1"/>
                </a:solidFill>
              </a:endParaRPr>
            </a:p>
          </p:txBody>
        </p:sp>
        <p:sp>
          <p:nvSpPr>
            <p:cNvPr id="87055" name="Line 15"/>
            <p:cNvSpPr>
              <a:spLocks noChangeShapeType="1"/>
            </p:cNvSpPr>
            <p:nvPr/>
          </p:nvSpPr>
          <p:spPr bwMode="auto">
            <a:xfrm>
              <a:off x="4422" y="2222"/>
              <a:ext cx="392" cy="2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56" name="Line 16"/>
            <p:cNvSpPr>
              <a:spLocks noChangeShapeType="1"/>
            </p:cNvSpPr>
            <p:nvPr/>
          </p:nvSpPr>
          <p:spPr bwMode="auto">
            <a:xfrm flipV="1">
              <a:off x="4385" y="2222"/>
              <a:ext cx="37" cy="72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7057" name="Object 17"/>
            <p:cNvGraphicFramePr>
              <a:graphicFrameLocks noChangeAspect="1"/>
            </p:cNvGraphicFramePr>
            <p:nvPr/>
          </p:nvGraphicFramePr>
          <p:xfrm>
            <a:off x="4281" y="1997"/>
            <a:ext cx="177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Equation" r:id="rId9" imgW="304800" imgH="330200" progId="Equation.3">
                    <p:embed/>
                  </p:oleObj>
                </mc:Choice>
                <mc:Fallback>
                  <p:oleObj name="Equation" r:id="rId9" imgW="304800" imgH="3302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1" y="1997"/>
                          <a:ext cx="177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058" name="Object 18"/>
            <p:cNvGraphicFramePr>
              <a:graphicFrameLocks noChangeAspect="1"/>
            </p:cNvGraphicFramePr>
            <p:nvPr/>
          </p:nvGraphicFramePr>
          <p:xfrm>
            <a:off x="4225" y="2971"/>
            <a:ext cx="193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Equation" r:id="rId11" imgW="228600" imgH="241300" progId="Equation.3">
                    <p:embed/>
                  </p:oleObj>
                </mc:Choice>
                <mc:Fallback>
                  <p:oleObj name="Equation" r:id="rId11" imgW="228600" imgH="24130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5" y="2971"/>
                          <a:ext cx="193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059" name="Object 19"/>
            <p:cNvGraphicFramePr>
              <a:graphicFrameLocks noChangeAspect="1"/>
            </p:cNvGraphicFramePr>
            <p:nvPr/>
          </p:nvGraphicFramePr>
          <p:xfrm>
            <a:off x="4640" y="2253"/>
            <a:ext cx="157" cy="1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公式" r:id="rId13" imgW="139700" imgH="127000" progId="Equation.3">
                    <p:embed/>
                  </p:oleObj>
                </mc:Choice>
                <mc:Fallback>
                  <p:oleObj name="公式" r:id="rId13" imgW="139700" imgH="1270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0" y="2253"/>
                          <a:ext cx="157" cy="1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060" name="Arc 20"/>
            <p:cNvSpPr/>
            <p:nvPr/>
          </p:nvSpPr>
          <p:spPr bwMode="auto">
            <a:xfrm rot="5604995">
              <a:off x="4556" y="2272"/>
              <a:ext cx="111" cy="46"/>
            </a:xfrm>
            <a:custGeom>
              <a:avLst/>
              <a:gdLst>
                <a:gd name="T0" fmla="*/ 0 w 24775"/>
                <a:gd name="T1" fmla="*/ 0 h 21600"/>
                <a:gd name="T2" fmla="*/ 0 w 24775"/>
                <a:gd name="T3" fmla="*/ 0 h 21600"/>
                <a:gd name="T4" fmla="*/ 0 w 24775"/>
                <a:gd name="T5" fmla="*/ 0 h 21600"/>
                <a:gd name="T6" fmla="*/ 0 60000 65536"/>
                <a:gd name="T7" fmla="*/ 0 60000 65536"/>
                <a:gd name="T8" fmla="*/ 0 60000 65536"/>
                <a:gd name="T9" fmla="*/ 0 w 24775"/>
                <a:gd name="T10" fmla="*/ 0 h 21600"/>
                <a:gd name="T11" fmla="*/ 24775 w 2477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775" h="21600" fill="none" extrusionOk="0">
                  <a:moveTo>
                    <a:pt x="0" y="499"/>
                  </a:moveTo>
                  <a:cubicBezTo>
                    <a:pt x="1516" y="167"/>
                    <a:pt x="3064" y="-1"/>
                    <a:pt x="4617" y="0"/>
                  </a:cubicBezTo>
                  <a:cubicBezTo>
                    <a:pt x="13552" y="0"/>
                    <a:pt x="21564" y="5501"/>
                    <a:pt x="24774" y="13840"/>
                  </a:cubicBezTo>
                </a:path>
                <a:path w="24775" h="21600" stroke="0" extrusionOk="0">
                  <a:moveTo>
                    <a:pt x="0" y="499"/>
                  </a:moveTo>
                  <a:cubicBezTo>
                    <a:pt x="1516" y="167"/>
                    <a:pt x="3064" y="-1"/>
                    <a:pt x="4617" y="0"/>
                  </a:cubicBezTo>
                  <a:cubicBezTo>
                    <a:pt x="13552" y="0"/>
                    <a:pt x="21564" y="5501"/>
                    <a:pt x="24774" y="13840"/>
                  </a:cubicBezTo>
                  <a:lnTo>
                    <a:pt x="4617" y="21600"/>
                  </a:lnTo>
                  <a:lnTo>
                    <a:pt x="0" y="499"/>
                  </a:lnTo>
                  <a:close/>
                </a:path>
              </a:pathLst>
            </a:custGeom>
            <a:noFill/>
            <a:ln w="28575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61" name="Text Box 21"/>
            <p:cNvSpPr txBox="1">
              <a:spLocks noChangeArrowheads="1"/>
            </p:cNvSpPr>
            <p:nvPr/>
          </p:nvSpPr>
          <p:spPr bwMode="auto">
            <a:xfrm>
              <a:off x="4150" y="2478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i="1">
                  <a:solidFill>
                    <a:srgbClr val="FF9900"/>
                  </a:solidFill>
                </a:rPr>
                <a:t>R</a:t>
              </a:r>
              <a:endParaRPr lang="en-US" altLang="zh-CN" i="1">
                <a:solidFill>
                  <a:srgbClr val="FF9900"/>
                </a:solidFill>
              </a:endParaRPr>
            </a:p>
          </p:txBody>
        </p:sp>
        <p:sp>
          <p:nvSpPr>
            <p:cNvPr id="87062" name="Line 22"/>
            <p:cNvSpPr>
              <a:spLocks noChangeShapeType="1"/>
            </p:cNvSpPr>
            <p:nvPr/>
          </p:nvSpPr>
          <p:spPr bwMode="auto">
            <a:xfrm>
              <a:off x="4422" y="2222"/>
              <a:ext cx="408" cy="31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063" name="Oval 23"/>
            <p:cNvSpPr>
              <a:spLocks noChangeArrowheads="1"/>
            </p:cNvSpPr>
            <p:nvPr/>
          </p:nvSpPr>
          <p:spPr bwMode="auto">
            <a:xfrm>
              <a:off x="4377" y="2177"/>
              <a:ext cx="91" cy="102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 b="0">
                <a:latin typeface="Arial" panose="020B0604020202020204" pitchFamily="34" charset="0"/>
              </a:endParaRPr>
            </a:p>
          </p:txBody>
        </p:sp>
        <p:graphicFrame>
          <p:nvGraphicFramePr>
            <p:cNvPr id="87064" name="Object 24"/>
            <p:cNvGraphicFramePr>
              <a:graphicFrameLocks noChangeAspect="1"/>
            </p:cNvGraphicFramePr>
            <p:nvPr/>
          </p:nvGraphicFramePr>
          <p:xfrm>
            <a:off x="4604" y="1933"/>
            <a:ext cx="560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公式" r:id="rId15" imgW="533400" imgH="241300" progId="Equation.3">
                    <p:embed/>
                  </p:oleObj>
                </mc:Choice>
                <mc:Fallback>
                  <p:oleObj name="公式" r:id="rId15" imgW="533400" imgH="24130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1933"/>
                          <a:ext cx="560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065" name="Object 25"/>
            <p:cNvGraphicFramePr>
              <a:graphicFrameLocks noChangeAspect="1"/>
            </p:cNvGraphicFramePr>
            <p:nvPr/>
          </p:nvGraphicFramePr>
          <p:xfrm>
            <a:off x="4670" y="2523"/>
            <a:ext cx="160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公式" r:id="rId17" imgW="101600" imgH="177800" progId="Equation.3">
                    <p:embed/>
                  </p:oleObj>
                </mc:Choice>
                <mc:Fallback>
                  <p:oleObj name="公式" r:id="rId17" imgW="101600" imgH="17780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0" y="2523"/>
                          <a:ext cx="160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2122" name="Object 26"/>
          <p:cNvGraphicFramePr>
            <a:graphicFrameLocks noChangeAspect="1"/>
          </p:cNvGraphicFramePr>
          <p:nvPr/>
        </p:nvGraphicFramePr>
        <p:xfrm>
          <a:off x="3974806" y="5380905"/>
          <a:ext cx="213995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公式" r:id="rId19" imgW="1358900" imgH="508000" progId="Equation.3">
                  <p:embed/>
                </p:oleObj>
              </mc:Choice>
              <mc:Fallback>
                <p:oleObj name="公式" r:id="rId19" imgW="1358900" imgH="5080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4806" y="5380905"/>
                        <a:ext cx="2139950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"/>
          <p:cNvGraphicFramePr>
            <a:graphicFrameLocks noChangeAspect="1"/>
          </p:cNvGraphicFramePr>
          <p:nvPr/>
        </p:nvGraphicFramePr>
        <p:xfrm>
          <a:off x="3519819" y="4248910"/>
          <a:ext cx="2036763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公式" r:id="rId21" imgW="1295400" imgH="495300" progId="Equation.3">
                  <p:embed/>
                </p:oleObj>
              </mc:Choice>
              <mc:Fallback>
                <p:oleObj name="公式" r:id="rId21" imgW="1295400" imgH="4953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9819" y="4248910"/>
                        <a:ext cx="2036763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74" name="Object 30"/>
          <p:cNvGraphicFramePr>
            <a:graphicFrameLocks noChangeAspect="1"/>
          </p:cNvGraphicFramePr>
          <p:nvPr/>
        </p:nvGraphicFramePr>
        <p:xfrm>
          <a:off x="717486" y="5380905"/>
          <a:ext cx="252095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Equation" r:id="rId23" imgW="1536700" imgH="482600" progId="Equation.DSMT4">
                  <p:embed/>
                </p:oleObj>
              </mc:Choice>
              <mc:Fallback>
                <p:oleObj name="Equation" r:id="rId23" imgW="1536700" imgH="4826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486" y="5380905"/>
                        <a:ext cx="252095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64" name="AutoShape 4"/>
          <p:cNvSpPr>
            <a:spLocks noChangeArrowheads="1"/>
          </p:cNvSpPr>
          <p:nvPr/>
        </p:nvSpPr>
        <p:spPr bwMode="auto">
          <a:xfrm>
            <a:off x="243980" y="5642271"/>
            <a:ext cx="473505" cy="360363"/>
          </a:xfrm>
          <a:prstGeom prst="rightArrow">
            <a:avLst>
              <a:gd name="adj1" fmla="val 50000"/>
              <a:gd name="adj2" fmla="val 418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" name="AutoShape 4"/>
          <p:cNvSpPr>
            <a:spLocks noChangeArrowheads="1"/>
          </p:cNvSpPr>
          <p:nvPr/>
        </p:nvSpPr>
        <p:spPr bwMode="auto">
          <a:xfrm>
            <a:off x="3412332" y="5633317"/>
            <a:ext cx="492993" cy="360363"/>
          </a:xfrm>
          <a:prstGeom prst="rightArrow">
            <a:avLst>
              <a:gd name="adj1" fmla="val 50000"/>
              <a:gd name="adj2" fmla="val 418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31" name="AutoShape 4"/>
          <p:cNvSpPr>
            <a:spLocks noChangeArrowheads="1"/>
          </p:cNvSpPr>
          <p:nvPr/>
        </p:nvSpPr>
        <p:spPr bwMode="auto">
          <a:xfrm>
            <a:off x="6291338" y="5586538"/>
            <a:ext cx="515937" cy="360363"/>
          </a:xfrm>
          <a:prstGeom prst="rightArrow">
            <a:avLst>
              <a:gd name="adj1" fmla="val 50000"/>
              <a:gd name="adj2" fmla="val 418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graphicFrame>
        <p:nvGraphicFramePr>
          <p:cNvPr id="33" name="Object 20"/>
          <p:cNvGraphicFramePr>
            <a:graphicFrameLocks noChangeAspect="1"/>
          </p:cNvGraphicFramePr>
          <p:nvPr/>
        </p:nvGraphicFramePr>
        <p:xfrm>
          <a:off x="1043608" y="2185310"/>
          <a:ext cx="3152517" cy="857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Equation" r:id="rId25" imgW="36880800" imgH="9448800" progId="Equation.DSMT4">
                  <p:embed/>
                </p:oleObj>
              </mc:Choice>
              <mc:Fallback>
                <p:oleObj name="Equation" r:id="rId25" imgW="36880800" imgH="9448800" progId="Equation.DSMT4">
                  <p:embed/>
                  <p:pic>
                    <p:nvPicPr>
                      <p:cNvPr id="0" name="图片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2185310"/>
                        <a:ext cx="3152517" cy="8575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AutoShape 4"/>
          <p:cNvSpPr>
            <a:spLocks noChangeArrowheads="1"/>
          </p:cNvSpPr>
          <p:nvPr/>
        </p:nvSpPr>
        <p:spPr bwMode="auto">
          <a:xfrm>
            <a:off x="251520" y="4502538"/>
            <a:ext cx="473505" cy="360363"/>
          </a:xfrm>
          <a:prstGeom prst="rightArrow">
            <a:avLst>
              <a:gd name="adj1" fmla="val 50000"/>
              <a:gd name="adj2" fmla="val 418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pic>
        <p:nvPicPr>
          <p:cNvPr id="35" name="Picture 27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356" y="2032869"/>
            <a:ext cx="8969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AutoShape 4"/>
          <p:cNvSpPr>
            <a:spLocks noChangeArrowheads="1"/>
          </p:cNvSpPr>
          <p:nvPr/>
        </p:nvSpPr>
        <p:spPr bwMode="auto">
          <a:xfrm>
            <a:off x="2858149" y="4520274"/>
            <a:ext cx="473505" cy="360363"/>
          </a:xfrm>
          <a:prstGeom prst="rightArrow">
            <a:avLst>
              <a:gd name="adj1" fmla="val 50000"/>
              <a:gd name="adj2" fmla="val 418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37" name="AutoShape 4"/>
          <p:cNvSpPr>
            <a:spLocks noChangeArrowheads="1"/>
          </p:cNvSpPr>
          <p:nvPr/>
        </p:nvSpPr>
        <p:spPr bwMode="auto">
          <a:xfrm>
            <a:off x="5744747" y="4549055"/>
            <a:ext cx="473505" cy="360363"/>
          </a:xfrm>
          <a:prstGeom prst="rightArrow">
            <a:avLst>
              <a:gd name="adj1" fmla="val 50000"/>
              <a:gd name="adj2" fmla="val 418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graphicFrame>
        <p:nvGraphicFramePr>
          <p:cNvPr id="38" name="Object 20"/>
          <p:cNvGraphicFramePr>
            <a:graphicFrameLocks noChangeAspect="1"/>
          </p:cNvGraphicFramePr>
          <p:nvPr/>
        </p:nvGraphicFramePr>
        <p:xfrm>
          <a:off x="548482" y="3213968"/>
          <a:ext cx="216376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Equation" r:id="rId28" imgW="25298400" imgH="9448800" progId="Equation.DSMT4">
                  <p:embed/>
                </p:oleObj>
              </mc:Choice>
              <mc:Fallback>
                <p:oleObj name="Equation" r:id="rId28" imgW="25298400" imgH="9448800" progId="Equation.DSMT4">
                  <p:embed/>
                  <p:pic>
                    <p:nvPicPr>
                      <p:cNvPr id="0" name="图片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482" y="3213968"/>
                        <a:ext cx="2163763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20"/>
          <p:cNvGraphicFramePr>
            <a:graphicFrameLocks noChangeAspect="1"/>
          </p:cNvGraphicFramePr>
          <p:nvPr/>
        </p:nvGraphicFramePr>
        <p:xfrm>
          <a:off x="2947610" y="3144217"/>
          <a:ext cx="2190750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Equation" r:id="rId30" imgW="25603200" imgH="10058400" progId="Equation.DSMT4">
                  <p:embed/>
                </p:oleObj>
              </mc:Choice>
              <mc:Fallback>
                <p:oleObj name="Equation" r:id="rId30" imgW="25603200" imgH="10058400" progId="Equation.DSMT4">
                  <p:embed/>
                  <p:pic>
                    <p:nvPicPr>
                      <p:cNvPr id="0" name="图片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7610" y="3144217"/>
                        <a:ext cx="2190750" cy="912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11"/>
          <p:cNvSpPr>
            <a:spLocks noChangeArrowheads="1"/>
          </p:cNvSpPr>
          <p:nvPr/>
        </p:nvSpPr>
        <p:spPr bwMode="auto">
          <a:xfrm>
            <a:off x="3282594" y="5212351"/>
            <a:ext cx="693473" cy="4318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dirty="0">
                <a:solidFill>
                  <a:srgbClr val="FF0000"/>
                </a:solidFill>
                <a:ea typeface="楷体_GB2312" pitchFamily="49" charset="-122"/>
              </a:rPr>
              <a:t>t</a:t>
            </a:r>
            <a:r>
              <a:rPr lang="en-US" altLang="zh-CN" sz="2000" baseline="-25000" dirty="0">
                <a:solidFill>
                  <a:srgbClr val="FF0000"/>
                </a:solidFill>
                <a:ea typeface="楷体_GB2312" pitchFamily="49" charset="-122"/>
              </a:rPr>
              <a:t>0</a:t>
            </a:r>
            <a:r>
              <a:rPr lang="en-US" altLang="zh-CN" sz="2000" dirty="0">
                <a:solidFill>
                  <a:srgbClr val="FF0000"/>
                </a:solidFill>
                <a:ea typeface="楷体_GB2312" pitchFamily="49" charset="-122"/>
              </a:rPr>
              <a:t>=0</a:t>
            </a:r>
            <a:endParaRPr lang="zh-CN" altLang="en-US" sz="2000" dirty="0">
              <a:solidFill>
                <a:srgbClr val="FF0000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2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4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3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3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2" grpId="0" autoUpdateAnimBg="0" build="p"/>
      <p:bldP spid="143364" grpId="0" animBg="1"/>
      <p:bldP spid="31" grpId="0" animBg="1"/>
      <p:bldP spid="34" grpId="0" animBg="1"/>
      <p:bldP spid="36" grpId="0" animBg="1"/>
      <p:bldP spid="37" grpId="0" animBg="1"/>
      <p:bldP spid="4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1587500" y="360363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已知</a:t>
            </a:r>
            <a:endParaRPr lang="zh-CN" altLang="en-US">
              <a:solidFill>
                <a:srgbClr val="FFFFCC"/>
              </a:solidFill>
              <a:ea typeface="仿宋_GB2312" pitchFamily="49" charset="-122"/>
            </a:endParaRPr>
          </a:p>
        </p:txBody>
      </p:sp>
      <p:graphicFrame>
        <p:nvGraphicFramePr>
          <p:cNvPr id="98307" name="Object 3"/>
          <p:cNvGraphicFramePr>
            <a:graphicFrameLocks noChangeAspect="1"/>
          </p:cNvGraphicFramePr>
          <p:nvPr/>
        </p:nvGraphicFramePr>
        <p:xfrm>
          <a:off x="2341563" y="381000"/>
          <a:ext cx="25368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1" imgW="3327400" imgH="558800" progId="Equation.3">
                  <p:embed/>
                </p:oleObj>
              </mc:Choice>
              <mc:Fallback>
                <p:oleObj name="公式" r:id="rId1" imgW="3327400" imgH="558800" progId="Equation.3">
                  <p:embed/>
                  <p:pic>
                    <p:nvPicPr>
                      <p:cNvPr id="0" name="图片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1563" y="381000"/>
                        <a:ext cx="25368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1055688" y="914400"/>
            <a:ext cx="12666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00"/>
                </a:solidFill>
              </a:rPr>
              <a:t>求（</a:t>
            </a:r>
            <a:r>
              <a:rPr lang="en-US" altLang="zh-CN" dirty="0">
                <a:solidFill>
                  <a:srgbClr val="FFFF00"/>
                </a:solidFill>
              </a:rPr>
              <a:t>1</a:t>
            </a:r>
            <a:r>
              <a:rPr lang="zh-CN" altLang="en-US" dirty="0">
                <a:solidFill>
                  <a:srgbClr val="FFFF00"/>
                </a:solidFill>
              </a:rPr>
              <a:t>）</a:t>
            </a:r>
            <a:endParaRPr lang="zh-CN" altLang="en-US" sz="1200" dirty="0">
              <a:solidFill>
                <a:srgbClr val="FFFF00"/>
              </a:solidFill>
              <a:ea typeface="楷体_GB2312" pitchFamily="49" charset="-122"/>
            </a:endParaRPr>
          </a:p>
        </p:txBody>
      </p:sp>
      <p:graphicFrame>
        <p:nvGraphicFramePr>
          <p:cNvPr id="98309" name="Object 5"/>
          <p:cNvGraphicFramePr>
            <a:graphicFrameLocks noChangeAspect="1"/>
          </p:cNvGraphicFramePr>
          <p:nvPr/>
        </p:nvGraphicFramePr>
        <p:xfrm>
          <a:off x="2197943" y="954088"/>
          <a:ext cx="234315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公式" r:id="rId3" imgW="3086100" imgH="495300" progId="Equation.3">
                  <p:embed/>
                </p:oleObj>
              </mc:Choice>
              <mc:Fallback>
                <p:oleObj name="公式" r:id="rId3" imgW="3086100" imgH="495300" progId="Equation.3">
                  <p:embed/>
                  <p:pic>
                    <p:nvPicPr>
                      <p:cNvPr id="0" name="图片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7943" y="954088"/>
                        <a:ext cx="2343150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4526805" y="914400"/>
            <a:ext cx="33575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之间的路程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ea typeface="仿宋_GB2312" pitchFamily="49" charset="-122"/>
              </a:rPr>
              <a:t>S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 。</a:t>
            </a:r>
            <a:endParaRPr lang="zh-CN" altLang="en-US" dirty="0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146439" name="Object 7"/>
          <p:cNvGraphicFramePr>
            <a:graphicFrameLocks noChangeAspect="1"/>
          </p:cNvGraphicFramePr>
          <p:nvPr/>
        </p:nvGraphicFramePr>
        <p:xfrm>
          <a:off x="1646238" y="1933209"/>
          <a:ext cx="4764087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公式" r:id="rId5" imgW="6324600" imgH="1041400" progId="Equation.3">
                  <p:embed/>
                </p:oleObj>
              </mc:Choice>
              <mc:Fallback>
                <p:oleObj name="公式" r:id="rId5" imgW="6324600" imgH="1041400" progId="Equation.3">
                  <p:embed/>
                  <p:pic>
                    <p:nvPicPr>
                      <p:cNvPr id="0" name="图片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6238" y="1933209"/>
                        <a:ext cx="4764087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40" name="Object 8"/>
          <p:cNvGraphicFramePr>
            <a:graphicFrameLocks noChangeAspect="1"/>
          </p:cNvGraphicFramePr>
          <p:nvPr/>
        </p:nvGraphicFramePr>
        <p:xfrm>
          <a:off x="1476374" y="5829300"/>
          <a:ext cx="6249988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公式" r:id="rId7" imgW="3810000" imgH="546100" progId="Equation.3">
                  <p:embed/>
                </p:oleObj>
              </mc:Choice>
              <mc:Fallback>
                <p:oleObj name="公式" r:id="rId7" imgW="3810000" imgH="546100" progId="Equation.3">
                  <p:embed/>
                  <p:pic>
                    <p:nvPicPr>
                      <p:cNvPr id="0" name="图片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4" y="5829300"/>
                        <a:ext cx="6249988" cy="982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41" name="Object 9"/>
          <p:cNvGraphicFramePr>
            <a:graphicFrameLocks noChangeAspect="1"/>
          </p:cNvGraphicFramePr>
          <p:nvPr/>
        </p:nvGraphicFramePr>
        <p:xfrm>
          <a:off x="1116013" y="4221088"/>
          <a:ext cx="2782887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公式" r:id="rId9" imgW="1663700" imgH="279400" progId="Equation.3">
                  <p:embed/>
                </p:oleObj>
              </mc:Choice>
              <mc:Fallback>
                <p:oleObj name="公式" r:id="rId9" imgW="1663700" imgH="279400" progId="Equation.3">
                  <p:embed/>
                  <p:pic>
                    <p:nvPicPr>
                      <p:cNvPr id="0" name="图片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221088"/>
                        <a:ext cx="2782887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42" name="Object 10"/>
          <p:cNvGraphicFramePr>
            <a:graphicFrameLocks noChangeAspect="1"/>
          </p:cNvGraphicFramePr>
          <p:nvPr/>
        </p:nvGraphicFramePr>
        <p:xfrm>
          <a:off x="1143000" y="3517751"/>
          <a:ext cx="526732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Equation" r:id="rId11" imgW="6946900" imgH="711200" progId="Equation.3">
                  <p:embed/>
                </p:oleObj>
              </mc:Choice>
              <mc:Fallback>
                <p:oleObj name="Equation" r:id="rId11" imgW="6946900" imgH="711200" progId="Equation.3">
                  <p:embed/>
                  <p:pic>
                    <p:nvPicPr>
                      <p:cNvPr id="0" name="图片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517751"/>
                        <a:ext cx="5267325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5" name="Rectangle 12"/>
          <p:cNvSpPr>
            <a:spLocks noChangeArrowheads="1"/>
          </p:cNvSpPr>
          <p:nvPr/>
        </p:nvSpPr>
        <p:spPr bwMode="auto">
          <a:xfrm>
            <a:off x="1088859" y="378768"/>
            <a:ext cx="4940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rgbClr val="FFFF00"/>
                </a:solidFill>
              </a:rPr>
              <a:t>例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46445" name="Rectangle 13"/>
          <p:cNvSpPr>
            <a:spLocks noChangeArrowheads="1"/>
          </p:cNvSpPr>
          <p:nvPr/>
        </p:nvSpPr>
        <p:spPr bwMode="auto">
          <a:xfrm>
            <a:off x="304800" y="2062013"/>
            <a:ext cx="13436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00"/>
                </a:solidFill>
              </a:rPr>
              <a:t>解 （</a:t>
            </a:r>
            <a:r>
              <a:rPr lang="en-US" altLang="zh-CN" dirty="0">
                <a:solidFill>
                  <a:srgbClr val="FFFF00"/>
                </a:solidFill>
              </a:rPr>
              <a:t>1</a:t>
            </a:r>
            <a:r>
              <a:rPr lang="zh-CN" altLang="en-US" dirty="0">
                <a:solidFill>
                  <a:srgbClr val="FFFF00"/>
                </a:solidFill>
              </a:rPr>
              <a:t>）</a:t>
            </a:r>
            <a:endParaRPr lang="zh-CN" altLang="en-US" sz="1200" dirty="0">
              <a:solidFill>
                <a:srgbClr val="FFFF00"/>
              </a:solidFill>
            </a:endParaRPr>
          </a:p>
        </p:txBody>
      </p:sp>
      <p:sp>
        <p:nvSpPr>
          <p:cNvPr id="146446" name="Rectangle 14"/>
          <p:cNvSpPr>
            <a:spLocks noChangeArrowheads="1"/>
          </p:cNvSpPr>
          <p:nvPr/>
        </p:nvSpPr>
        <p:spPr bwMode="auto">
          <a:xfrm>
            <a:off x="755650" y="2814488"/>
            <a:ext cx="6840538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设自然坐标的正方向与质点运动方向相同</a:t>
            </a:r>
            <a:b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</a:br>
            <a:endParaRPr lang="zh-CN" altLang="en-US" sz="1200" dirty="0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146447" name="Object 15"/>
          <p:cNvGraphicFramePr>
            <a:graphicFrameLocks noChangeAspect="1"/>
          </p:cNvGraphicFramePr>
          <p:nvPr/>
        </p:nvGraphicFramePr>
        <p:xfrm>
          <a:off x="4408488" y="4149080"/>
          <a:ext cx="2755900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公式" r:id="rId13" imgW="1651000" imgH="406400" progId="Equation.3">
                  <p:embed/>
                </p:oleObj>
              </mc:Choice>
              <mc:Fallback>
                <p:oleObj name="公式" r:id="rId13" imgW="1651000" imgH="406400" progId="Equation.3">
                  <p:embed/>
                  <p:pic>
                    <p:nvPicPr>
                      <p:cNvPr id="0" name="图片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8488" y="4149080"/>
                        <a:ext cx="2755900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9" name="Rectangle 16"/>
          <p:cNvSpPr>
            <a:spLocks noChangeArrowheads="1"/>
          </p:cNvSpPr>
          <p:nvPr/>
        </p:nvSpPr>
        <p:spPr bwMode="auto">
          <a:xfrm>
            <a:off x="323850" y="395288"/>
            <a:ext cx="576263" cy="946150"/>
          </a:xfrm>
          <a:prstGeom prst="rect">
            <a:avLst/>
          </a:prstGeom>
          <a:solidFill>
            <a:srgbClr val="00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endParaRPr lang="zh-CN" altLang="en-US" sz="2800" dirty="0">
              <a:solidFill>
                <a:srgbClr val="66FF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43027" name="Object 19"/>
          <p:cNvGraphicFramePr>
            <a:graphicFrameLocks noChangeAspect="1"/>
          </p:cNvGraphicFramePr>
          <p:nvPr/>
        </p:nvGraphicFramePr>
        <p:xfrm>
          <a:off x="1149483" y="4725144"/>
          <a:ext cx="6806893" cy="1277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Equation" r:id="rId15" imgW="3568700" imgH="635000" progId="Equation.DSMT4">
                  <p:embed/>
                </p:oleObj>
              </mc:Choice>
              <mc:Fallback>
                <p:oleObj name="Equation" r:id="rId15" imgW="3568700" imgH="635000" progId="Equation.DSMT4">
                  <p:embed/>
                  <p:pic>
                    <p:nvPicPr>
                      <p:cNvPr id="0" name="图片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483" y="4725144"/>
                        <a:ext cx="6806893" cy="12775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5"/>
          <p:cNvGraphicFramePr>
            <a:graphicFrameLocks noChangeAspect="1"/>
          </p:cNvGraphicFramePr>
          <p:nvPr/>
        </p:nvGraphicFramePr>
        <p:xfrm>
          <a:off x="6826250" y="154306"/>
          <a:ext cx="1800225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公式" r:id="rId17" imgW="1054100" imgH="457200" progId="Equation.3">
                  <p:embed/>
                </p:oleObj>
              </mc:Choice>
              <mc:Fallback>
                <p:oleObj name="公式" r:id="rId17" imgW="1054100" imgH="457200" progId="Equation.3">
                  <p:embed/>
                  <p:pic>
                    <p:nvPicPr>
                      <p:cNvPr id="0" name="图片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0" y="154306"/>
                        <a:ext cx="1800225" cy="846137"/>
                      </a:xfrm>
                      <a:prstGeom prst="rect">
                        <a:avLst/>
                      </a:prstGeom>
                      <a:solidFill>
                        <a:srgbClr val="009999"/>
                      </a:solidFill>
                      <a:ln w="9525">
                        <a:solidFill>
                          <a:srgbClr val="0099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367144" y="1428190"/>
            <a:ext cx="91815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FFFF00"/>
                </a:solidFill>
                <a:ea typeface="仿宋_GB2312" pitchFamily="49" charset="-122"/>
              </a:rPr>
              <a:t>（</a:t>
            </a:r>
            <a:r>
              <a:rPr lang="en-US" altLang="zh-CN" dirty="0">
                <a:solidFill>
                  <a:srgbClr val="FFFF00"/>
                </a:solidFill>
                <a:ea typeface="仿宋_GB2312" pitchFamily="49" charset="-122"/>
              </a:rPr>
              <a:t>2</a:t>
            </a:r>
            <a:r>
              <a:rPr lang="zh-CN" altLang="en-US" dirty="0">
                <a:solidFill>
                  <a:srgbClr val="FFFF00"/>
                </a:solidFill>
                <a:ea typeface="仿宋_GB2312" pitchFamily="49" charset="-122"/>
              </a:rPr>
              <a:t>）</a:t>
            </a:r>
            <a:r>
              <a:rPr lang="en-US" altLang="zh-CN" dirty="0">
                <a:solidFill>
                  <a:srgbClr val="00FFFF"/>
                </a:solidFill>
                <a:ea typeface="仿宋_GB2312" pitchFamily="49" charset="-122"/>
              </a:rPr>
              <a:t>t</a:t>
            </a:r>
            <a:r>
              <a:rPr lang="en-US" altLang="zh-CN" baseline="-25000" dirty="0">
                <a:solidFill>
                  <a:srgbClr val="00FFFF"/>
                </a:solidFill>
                <a:ea typeface="仿宋_GB2312" pitchFamily="49" charset="-122"/>
              </a:rPr>
              <a:t>1</a:t>
            </a:r>
            <a:r>
              <a:rPr lang="en-US" altLang="zh-CN" dirty="0">
                <a:solidFill>
                  <a:srgbClr val="00FFFF"/>
                </a:solidFill>
                <a:ea typeface="仿宋_GB2312" pitchFamily="49" charset="-122"/>
              </a:rPr>
              <a:t>=1s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时的</a:t>
            </a:r>
            <a:r>
              <a:rPr lang="zh-CN" altLang="en-US" dirty="0">
                <a:solidFill>
                  <a:srgbClr val="00FFFF"/>
                </a:solidFill>
                <a:ea typeface="仿宋_GB2312" pitchFamily="49" charset="-122"/>
              </a:rPr>
              <a:t>速度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、</a:t>
            </a:r>
            <a:r>
              <a:rPr lang="zh-CN" altLang="en-US" dirty="0">
                <a:solidFill>
                  <a:srgbClr val="00FFFF"/>
                </a:solidFill>
                <a:ea typeface="仿宋_GB2312" pitchFamily="49" charset="-122"/>
              </a:rPr>
              <a:t>切向加速度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和</a:t>
            </a:r>
            <a:r>
              <a:rPr lang="zh-CN" altLang="en-US" dirty="0">
                <a:solidFill>
                  <a:srgbClr val="00FFFF"/>
                </a:solidFill>
                <a:ea typeface="仿宋_GB2312" pitchFamily="49" charset="-122"/>
              </a:rPr>
              <a:t>法向加速度的大小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。</a:t>
            </a:r>
            <a:endParaRPr lang="zh-CN" altLang="en-US" dirty="0">
              <a:solidFill>
                <a:srgbClr val="66FFFF"/>
              </a:solidFill>
              <a:ea typeface="仿宋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6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6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6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6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6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6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45" grpId="0" autoUpdateAnimBg="0"/>
      <p:bldP spid="146446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87500" y="360363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已知</a:t>
            </a:r>
            <a:endParaRPr lang="zh-CN" altLang="en-US">
              <a:solidFill>
                <a:srgbClr val="FFFFCC"/>
              </a:solidFill>
              <a:ea typeface="仿宋_GB2312" pitchFamily="49" charset="-122"/>
            </a:endParaRP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2341563" y="381000"/>
          <a:ext cx="25368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公式" r:id="rId1" imgW="3327400" imgH="558800" progId="Equation.3">
                  <p:embed/>
                </p:oleObj>
              </mc:Choice>
              <mc:Fallback>
                <p:oleObj name="公式" r:id="rId1" imgW="3327400" imgH="558800" progId="Equation.3">
                  <p:embed/>
                  <p:pic>
                    <p:nvPicPr>
                      <p:cNvPr id="0" name="图片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1563" y="381000"/>
                        <a:ext cx="25368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55688" y="914400"/>
            <a:ext cx="12666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00"/>
                </a:solidFill>
              </a:rPr>
              <a:t>求（</a:t>
            </a:r>
            <a:r>
              <a:rPr lang="en-US" altLang="zh-CN" dirty="0">
                <a:solidFill>
                  <a:srgbClr val="FFFF00"/>
                </a:solidFill>
              </a:rPr>
              <a:t>1</a:t>
            </a:r>
            <a:r>
              <a:rPr lang="zh-CN" altLang="en-US" dirty="0">
                <a:solidFill>
                  <a:srgbClr val="FFFF00"/>
                </a:solidFill>
              </a:rPr>
              <a:t>）</a:t>
            </a:r>
            <a:endParaRPr lang="zh-CN" altLang="en-US" sz="1200" dirty="0">
              <a:solidFill>
                <a:srgbClr val="FFFF00"/>
              </a:solidFill>
              <a:ea typeface="楷体_GB2312" pitchFamily="49" charset="-122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197943" y="954088"/>
          <a:ext cx="234315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公式" r:id="rId3" imgW="3086100" imgH="495300" progId="Equation.3">
                  <p:embed/>
                </p:oleObj>
              </mc:Choice>
              <mc:Fallback>
                <p:oleObj name="公式" r:id="rId3" imgW="3086100" imgH="495300" progId="Equation.3">
                  <p:embed/>
                  <p:pic>
                    <p:nvPicPr>
                      <p:cNvPr id="0" name="图片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7943" y="954088"/>
                        <a:ext cx="2343150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6805" y="914400"/>
            <a:ext cx="33575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之间的路程 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ea typeface="仿宋_GB2312" pitchFamily="49" charset="-122"/>
              </a:rPr>
              <a:t>S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 。</a:t>
            </a:r>
            <a:endParaRPr lang="zh-CN" altLang="en-US" dirty="0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9" name="Object 7"/>
          <p:cNvGraphicFramePr>
            <a:graphicFrameLocks noChangeAspect="1"/>
          </p:cNvGraphicFramePr>
          <p:nvPr/>
        </p:nvGraphicFramePr>
        <p:xfrm>
          <a:off x="1646238" y="1933209"/>
          <a:ext cx="4764087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公式" r:id="rId5" imgW="6324600" imgH="1041400" progId="Equation.3">
                  <p:embed/>
                </p:oleObj>
              </mc:Choice>
              <mc:Fallback>
                <p:oleObj name="公式" r:id="rId5" imgW="6324600" imgH="1041400" progId="Equation.3">
                  <p:embed/>
                  <p:pic>
                    <p:nvPicPr>
                      <p:cNvPr id="0" name="图片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6238" y="1933209"/>
                        <a:ext cx="4764087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1088859" y="378768"/>
            <a:ext cx="4940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rgbClr val="FFFF00"/>
                </a:solidFill>
              </a:rPr>
              <a:t>例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304800" y="2062013"/>
            <a:ext cx="13436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00"/>
                </a:solidFill>
              </a:rPr>
              <a:t>解 （</a:t>
            </a:r>
            <a:r>
              <a:rPr lang="en-US" altLang="zh-CN" dirty="0">
                <a:solidFill>
                  <a:srgbClr val="FFFF00"/>
                </a:solidFill>
              </a:rPr>
              <a:t>2</a:t>
            </a:r>
            <a:r>
              <a:rPr lang="zh-CN" altLang="en-US" dirty="0">
                <a:solidFill>
                  <a:srgbClr val="FFFF00"/>
                </a:solidFill>
              </a:rPr>
              <a:t>）</a:t>
            </a:r>
            <a:endParaRPr lang="zh-CN" altLang="en-US" sz="1200" dirty="0">
              <a:solidFill>
                <a:srgbClr val="FFFF00"/>
              </a:solidFill>
            </a:endParaRPr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323850" y="395288"/>
            <a:ext cx="576263" cy="946150"/>
          </a:xfrm>
          <a:prstGeom prst="rect">
            <a:avLst/>
          </a:prstGeom>
          <a:solidFill>
            <a:srgbClr val="00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endParaRPr lang="zh-CN" altLang="en-US" sz="2800" dirty="0">
              <a:solidFill>
                <a:srgbClr val="66FF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1367144" y="1428190"/>
            <a:ext cx="76693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FFFF00"/>
                </a:solidFill>
                <a:ea typeface="仿宋_GB2312" pitchFamily="49" charset="-122"/>
              </a:rPr>
              <a:t>（</a:t>
            </a:r>
            <a:r>
              <a:rPr lang="en-US" altLang="zh-CN" dirty="0">
                <a:solidFill>
                  <a:srgbClr val="FFFF00"/>
                </a:solidFill>
                <a:ea typeface="仿宋_GB2312" pitchFamily="49" charset="-122"/>
              </a:rPr>
              <a:t>2</a:t>
            </a:r>
            <a:r>
              <a:rPr lang="zh-CN" altLang="en-US" dirty="0">
                <a:solidFill>
                  <a:srgbClr val="FFFF00"/>
                </a:solidFill>
                <a:ea typeface="仿宋_GB2312" pitchFamily="49" charset="-122"/>
              </a:rPr>
              <a:t>）</a:t>
            </a:r>
            <a:r>
              <a:rPr lang="en-US" altLang="zh-CN" dirty="0">
                <a:solidFill>
                  <a:srgbClr val="00FFFF"/>
                </a:solidFill>
                <a:ea typeface="仿宋_GB2312" pitchFamily="49" charset="-122"/>
              </a:rPr>
              <a:t>t</a:t>
            </a:r>
            <a:r>
              <a:rPr lang="en-US" altLang="zh-CN" baseline="-25000" dirty="0">
                <a:solidFill>
                  <a:srgbClr val="00FFFF"/>
                </a:solidFill>
                <a:ea typeface="仿宋_GB2312" pitchFamily="49" charset="-122"/>
              </a:rPr>
              <a:t>1</a:t>
            </a:r>
            <a:r>
              <a:rPr lang="en-US" altLang="zh-CN" dirty="0">
                <a:solidFill>
                  <a:srgbClr val="00FFFF"/>
                </a:solidFill>
                <a:ea typeface="仿宋_GB2312" pitchFamily="49" charset="-122"/>
              </a:rPr>
              <a:t>=1s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时的</a:t>
            </a:r>
            <a:r>
              <a:rPr lang="zh-CN" altLang="en-US" dirty="0">
                <a:solidFill>
                  <a:srgbClr val="00FFFF"/>
                </a:solidFill>
                <a:ea typeface="仿宋_GB2312" pitchFamily="49" charset="-122"/>
              </a:rPr>
              <a:t>速度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、</a:t>
            </a:r>
            <a:r>
              <a:rPr lang="zh-CN" altLang="en-US" dirty="0">
                <a:solidFill>
                  <a:srgbClr val="00FFFF"/>
                </a:solidFill>
                <a:ea typeface="仿宋_GB2312" pitchFamily="49" charset="-122"/>
              </a:rPr>
              <a:t>切向加速度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和</a:t>
            </a:r>
            <a:r>
              <a:rPr lang="zh-CN" altLang="en-US" dirty="0">
                <a:solidFill>
                  <a:srgbClr val="00FFFF"/>
                </a:solidFill>
                <a:ea typeface="仿宋_GB2312" pitchFamily="49" charset="-122"/>
              </a:rPr>
              <a:t>法向加速度的大小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。</a:t>
            </a:r>
            <a:endParaRPr lang="zh-CN" altLang="en-US" dirty="0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1588806" y="2790055"/>
          <a:ext cx="2056218" cy="577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Equation" r:id="rId7" imgW="18897600" imgH="5791200" progId="Equation.DSMT4">
                  <p:embed/>
                </p:oleObj>
              </mc:Choice>
              <mc:Fallback>
                <p:oleObj name="Equation" r:id="rId7" imgW="18897600" imgH="5791200" progId="Equation.DSMT4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806" y="2790055"/>
                        <a:ext cx="2056218" cy="577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381374" y="2809160"/>
            <a:ext cx="71655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>
                <a:solidFill>
                  <a:srgbClr val="00FFFF"/>
                </a:solidFill>
                <a:ea typeface="仿宋_GB2312" pitchFamily="49" charset="-122"/>
              </a:rPr>
              <a:t>t</a:t>
            </a:r>
            <a:r>
              <a:rPr lang="en-US" altLang="zh-CN" baseline="-25000" dirty="0">
                <a:solidFill>
                  <a:srgbClr val="00FFFF"/>
                </a:solidFill>
                <a:ea typeface="仿宋_GB2312" pitchFamily="49" charset="-122"/>
              </a:rPr>
              <a:t>1</a:t>
            </a:r>
            <a:r>
              <a:rPr lang="en-US" altLang="zh-CN" dirty="0">
                <a:solidFill>
                  <a:srgbClr val="00FFFF"/>
                </a:solidFill>
                <a:ea typeface="仿宋_GB2312" pitchFamily="49" charset="-122"/>
              </a:rPr>
              <a:t>=1s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时</a:t>
            </a:r>
            <a:endParaRPr lang="zh-CN" altLang="en-US" dirty="0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1616832" y="3516786"/>
          <a:ext cx="526573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Equation" r:id="rId9" imgW="5266690" imgH="585470" progId="Equation.DSMT4">
                  <p:embed/>
                </p:oleObj>
              </mc:Choice>
              <mc:Fallback>
                <p:oleObj name="Equation" r:id="rId9" imgW="5266690" imgH="585470" progId="Equation.DSMT4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16832" y="3516786"/>
                        <a:ext cx="5265737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1616832" y="4129806"/>
          <a:ext cx="1094756" cy="808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Equation" r:id="rId11" imgW="12801600" imgH="9448800" progId="Equation.DSMT4">
                  <p:embed/>
                </p:oleObj>
              </mc:Choice>
              <mc:Fallback>
                <p:oleObj name="Equation" r:id="rId11" imgW="12801600" imgH="9448800" progId="Equation.DSMT4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16832" y="4129806"/>
                        <a:ext cx="1094756" cy="8080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2754170" y="4087120"/>
          <a:ext cx="1371741" cy="9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Equation" r:id="rId13" imgW="14630400" imgH="10363200" progId="Equation.DSMT4">
                  <p:embed/>
                </p:oleObj>
              </mc:Choice>
              <mc:Fallback>
                <p:oleObj name="Equation" r:id="rId13" imgW="14630400" imgH="10363200" progId="Equation.DSMT4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54170" y="4087120"/>
                        <a:ext cx="1371741" cy="97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3645023" y="5098930"/>
          <a:ext cx="1792140" cy="896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Equation" r:id="rId15" imgW="18897600" imgH="9448800" progId="Equation.DSMT4">
                  <p:embed/>
                </p:oleObj>
              </mc:Choice>
              <mc:Fallback>
                <p:oleObj name="Equation" r:id="rId15" imgW="18897600" imgH="9448800" progId="Equation.DSMT4">
                  <p:embed/>
                  <p:pic>
                    <p:nvPicPr>
                      <p:cNvPr id="0" name="图片 2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45023" y="5098930"/>
                        <a:ext cx="1792140" cy="896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381374" y="4302990"/>
            <a:ext cx="71655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>
                <a:solidFill>
                  <a:srgbClr val="00FFFF"/>
                </a:solidFill>
                <a:ea typeface="仿宋_GB2312" pitchFamily="49" charset="-122"/>
              </a:rPr>
              <a:t>t</a:t>
            </a:r>
            <a:r>
              <a:rPr lang="en-US" altLang="zh-CN" baseline="-25000" dirty="0">
                <a:solidFill>
                  <a:srgbClr val="00FFFF"/>
                </a:solidFill>
                <a:ea typeface="仿宋_GB2312" pitchFamily="49" charset="-122"/>
              </a:rPr>
              <a:t>1</a:t>
            </a:r>
            <a:r>
              <a:rPr lang="en-US" altLang="zh-CN" dirty="0">
                <a:solidFill>
                  <a:srgbClr val="00FFFF"/>
                </a:solidFill>
                <a:ea typeface="仿宋_GB2312" pitchFamily="49" charset="-122"/>
              </a:rPr>
              <a:t>=1s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时</a:t>
            </a:r>
            <a:endParaRPr lang="zh-CN" altLang="en-US" dirty="0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4153334" y="4291271"/>
          <a:ext cx="779691" cy="473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Equation" r:id="rId17" imgW="8534400" imgH="5181600" progId="Equation.DSMT4">
                  <p:embed/>
                </p:oleObj>
              </mc:Choice>
              <mc:Fallback>
                <p:oleObj name="Equation" r:id="rId17" imgW="8534400" imgH="5181600" progId="Equation.DSMT4">
                  <p:embed/>
                  <p:pic>
                    <p:nvPicPr>
                      <p:cNvPr id="0" name="图片 2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153334" y="4291271"/>
                        <a:ext cx="779691" cy="473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1575727" y="5073560"/>
          <a:ext cx="1617395" cy="976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Equation" r:id="rId19" imgW="17678400" imgH="10668000" progId="Equation.DSMT4">
                  <p:embed/>
                </p:oleObj>
              </mc:Choice>
              <mc:Fallback>
                <p:oleObj name="Equation" r:id="rId19" imgW="17678400" imgH="10668000" progId="Equation.DSMT4">
                  <p:embed/>
                  <p:pic>
                    <p:nvPicPr>
                      <p:cNvPr id="0" name="图片 29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75727" y="5073560"/>
                        <a:ext cx="1617395" cy="9760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5872256" y="5239312"/>
          <a:ext cx="2456173" cy="649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Equation" r:id="rId21" imgW="26517600" imgH="7010400" progId="Equation.DSMT4">
                  <p:embed/>
                </p:oleObj>
              </mc:Choice>
              <mc:Fallback>
                <p:oleObj name="Equation" r:id="rId21" imgW="26517600" imgH="7010400" progId="Equation.DSMT4">
                  <p:embed/>
                  <p:pic>
                    <p:nvPicPr>
                      <p:cNvPr id="0" name="图片 3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872256" y="5239312"/>
                        <a:ext cx="2456173" cy="649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406449" y="6035972"/>
            <a:ext cx="71655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>
                <a:solidFill>
                  <a:srgbClr val="00FFFF"/>
                </a:solidFill>
                <a:ea typeface="仿宋_GB2312" pitchFamily="49" charset="-122"/>
              </a:rPr>
              <a:t>t</a:t>
            </a:r>
            <a:r>
              <a:rPr lang="en-US" altLang="zh-CN" baseline="-25000" dirty="0">
                <a:solidFill>
                  <a:srgbClr val="00FFFF"/>
                </a:solidFill>
                <a:ea typeface="仿宋_GB2312" pitchFamily="49" charset="-122"/>
              </a:rPr>
              <a:t>1</a:t>
            </a:r>
            <a:r>
              <a:rPr lang="en-US" altLang="zh-CN" dirty="0">
                <a:solidFill>
                  <a:srgbClr val="00FFFF"/>
                </a:solidFill>
                <a:ea typeface="仿宋_GB2312" pitchFamily="49" charset="-122"/>
              </a:rPr>
              <a:t>=1s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时</a:t>
            </a:r>
            <a:endParaRPr lang="zh-CN" altLang="en-US" dirty="0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1596195" y="5994177"/>
          <a:ext cx="116681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" name="Equation" r:id="rId23" imgW="12801600" imgH="6096000" progId="Equation.DSMT4">
                  <p:embed/>
                </p:oleObj>
              </mc:Choice>
              <mc:Fallback>
                <p:oleObj name="Equation" r:id="rId23" imgW="12801600" imgH="6096000" progId="Equation.DSMT4">
                  <p:embed/>
                  <p:pic>
                    <p:nvPicPr>
                      <p:cNvPr id="0" name="图片 34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96195" y="5994177"/>
                        <a:ext cx="1166813" cy="55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6"/>
          <p:cNvSpPr>
            <a:spLocks noChangeArrowheads="1"/>
          </p:cNvSpPr>
          <p:nvPr/>
        </p:nvSpPr>
        <p:spPr bwMode="auto">
          <a:xfrm>
            <a:off x="4407025" y="6062054"/>
            <a:ext cx="3870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solidFill>
                  <a:srgbClr val="00FFFF"/>
                </a:solidFill>
                <a:ea typeface="仿宋_GB2312" pitchFamily="49" charset="-122"/>
              </a:rPr>
              <a:t>思考：</a:t>
            </a:r>
            <a:r>
              <a:rPr lang="en-US" altLang="zh-CN" dirty="0">
                <a:solidFill>
                  <a:srgbClr val="00FFFF"/>
                </a:solidFill>
                <a:ea typeface="仿宋_GB2312" pitchFamily="49" charset="-122"/>
              </a:rPr>
              <a:t>t</a:t>
            </a:r>
            <a:r>
              <a:rPr lang="en-US" altLang="zh-CN" baseline="-25000" dirty="0">
                <a:solidFill>
                  <a:srgbClr val="00FFFF"/>
                </a:solidFill>
                <a:ea typeface="仿宋_GB2312" pitchFamily="49" charset="-122"/>
              </a:rPr>
              <a:t>1</a:t>
            </a:r>
            <a:r>
              <a:rPr lang="en-US" altLang="zh-CN" dirty="0">
                <a:solidFill>
                  <a:srgbClr val="00FFFF"/>
                </a:solidFill>
                <a:ea typeface="仿宋_GB2312" pitchFamily="49" charset="-122"/>
              </a:rPr>
              <a:t>=1s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时的曲率半径？</a:t>
            </a:r>
            <a:endParaRPr lang="zh-CN" altLang="en-US" dirty="0">
              <a:solidFill>
                <a:srgbClr val="66FFFF"/>
              </a:solidFill>
              <a:ea typeface="仿宋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4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03548" y="580332"/>
            <a:ext cx="464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平均速度</a:t>
            </a:r>
            <a:endParaRPr lang="zh-CN" altLang="en-US" sz="2200" dirty="0">
              <a:solidFill>
                <a:srgbClr val="00FFFF"/>
              </a:solidFill>
            </a:endParaRPr>
          </a:p>
        </p:txBody>
      </p:sp>
      <p:sp>
        <p:nvSpPr>
          <p:cNvPr id="3" name="Rectangle 36"/>
          <p:cNvSpPr>
            <a:spLocks noChangeArrowheads="1"/>
          </p:cNvSpPr>
          <p:nvPr/>
        </p:nvSpPr>
        <p:spPr bwMode="auto">
          <a:xfrm>
            <a:off x="4352180" y="136499"/>
            <a:ext cx="4824412" cy="1143000"/>
          </a:xfrm>
          <a:prstGeom prst="rect">
            <a:avLst/>
          </a:prstGeom>
          <a:noFill/>
          <a:ln w="25400">
            <a:solidFill>
              <a:srgbClr val="FF0000">
                <a:alpha val="0"/>
              </a:srgb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4" name="Object 39"/>
          <p:cNvGraphicFramePr>
            <a:graphicFrameLocks noChangeAspect="1"/>
          </p:cNvGraphicFramePr>
          <p:nvPr/>
        </p:nvGraphicFramePr>
        <p:xfrm>
          <a:off x="3707904" y="227115"/>
          <a:ext cx="3087688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公式" r:id="rId1" imgW="1727200" imgH="495300" progId="Equation.3">
                  <p:embed/>
                </p:oleObj>
              </mc:Choice>
              <mc:Fallback>
                <p:oleObj name="公式" r:id="rId1" imgW="1727200" imgH="495300" progId="Equation.3">
                  <p:embed/>
                  <p:pic>
                    <p:nvPicPr>
                      <p:cNvPr id="0" name="图片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227115"/>
                        <a:ext cx="3087688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0"/>
          <p:cNvGraphicFramePr>
            <a:graphicFrameLocks noChangeAspect="1"/>
          </p:cNvGraphicFramePr>
          <p:nvPr/>
        </p:nvGraphicFramePr>
        <p:xfrm>
          <a:off x="2333129" y="260453"/>
          <a:ext cx="13747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公式" r:id="rId3" imgW="685800" imgH="431800" progId="Equation.3">
                  <p:embed/>
                </p:oleObj>
              </mc:Choice>
              <mc:Fallback>
                <p:oleObj name="公式" r:id="rId3" imgW="685800" imgH="431800" progId="Equation.3">
                  <p:embed/>
                  <p:pic>
                    <p:nvPicPr>
                      <p:cNvPr id="0" name="图片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129" y="260453"/>
                        <a:ext cx="137477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1"/>
          <p:cNvGraphicFramePr>
            <a:graphicFrameLocks noChangeAspect="1"/>
          </p:cNvGraphicFramePr>
          <p:nvPr/>
        </p:nvGraphicFramePr>
        <p:xfrm>
          <a:off x="2204657" y="1239326"/>
          <a:ext cx="221932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Equation" r:id="rId5" imgW="939800" imgH="444500" progId="Equation.DSMT4">
                  <p:embed/>
                </p:oleObj>
              </mc:Choice>
              <mc:Fallback>
                <p:oleObj name="Equation" r:id="rId5" imgW="939800" imgH="444500" progId="Equation.DSMT4">
                  <p:embed/>
                  <p:pic>
                    <p:nvPicPr>
                      <p:cNvPr id="0" name="图片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4657" y="1239326"/>
                        <a:ext cx="2219325" cy="900112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6600">
                            <a:alpha val="0"/>
                          </a:srgbClr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576359" y="2476266"/>
            <a:ext cx="2743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hlink"/>
                </a:solidFill>
                <a:ea typeface="楷体_GB2312" pitchFamily="49" charset="-122"/>
              </a:rPr>
              <a:t>直角系中：</a:t>
            </a:r>
            <a:endParaRPr lang="zh-CN" altLang="en-US" dirty="0">
              <a:solidFill>
                <a:schemeClr val="hlink"/>
              </a:solidFill>
              <a:ea typeface="楷体_GB2312" pitchFamily="49" charset="-122"/>
            </a:endParaRPr>
          </a:p>
        </p:txBody>
      </p:sp>
      <p:graphicFrame>
        <p:nvGraphicFramePr>
          <p:cNvPr id="11" name="Object 13"/>
          <p:cNvGraphicFramePr>
            <a:graphicFrameLocks noChangeAspect="1"/>
          </p:cNvGraphicFramePr>
          <p:nvPr/>
        </p:nvGraphicFramePr>
        <p:xfrm>
          <a:off x="2250695" y="2221859"/>
          <a:ext cx="63103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Equation" r:id="rId7" imgW="3098800" imgH="431800" progId="Equation.DSMT4">
                  <p:embed/>
                </p:oleObj>
              </mc:Choice>
              <mc:Fallback>
                <p:oleObj name="Equation" r:id="rId7" imgW="3098800" imgH="431800" progId="Equation.DSMT4">
                  <p:embed/>
                  <p:pic>
                    <p:nvPicPr>
                      <p:cNvPr id="0" name="图片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0695" y="2221859"/>
                        <a:ext cx="631031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603548" y="1474528"/>
            <a:ext cx="609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瞬时速度</a:t>
            </a:r>
            <a:endParaRPr lang="en-US" altLang="zh-CN" dirty="0">
              <a:solidFill>
                <a:srgbClr val="00FFFF"/>
              </a:solidFill>
              <a:ea typeface="楷体_GB2312" pitchFamily="49" charset="-122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67544" y="3720998"/>
            <a:ext cx="5903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66FFFF"/>
                </a:solidFill>
                <a:ea typeface="仿宋_GB2312" pitchFamily="49" charset="-122"/>
              </a:rPr>
              <a:t>平均加速度</a:t>
            </a:r>
            <a:endParaRPr lang="zh-CN" altLang="en-US" dirty="0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15" name="Object 6"/>
          <p:cNvGraphicFramePr>
            <a:graphicFrameLocks noChangeAspect="1"/>
          </p:cNvGraphicFramePr>
          <p:nvPr/>
        </p:nvGraphicFramePr>
        <p:xfrm>
          <a:off x="2433686" y="3514765"/>
          <a:ext cx="3836987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Equation" r:id="rId9" imgW="4953000" imgH="1041400" progId="Equation.3">
                  <p:embed/>
                </p:oleObj>
              </mc:Choice>
              <mc:Fallback>
                <p:oleObj name="Equation" r:id="rId9" imgW="4953000" imgH="1041400" progId="Equation.3">
                  <p:embed/>
                  <p:pic>
                    <p:nvPicPr>
                      <p:cNvPr id="0" name="图片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686" y="3514765"/>
                        <a:ext cx="3836987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500111" y="4637735"/>
            <a:ext cx="6264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66FFFF"/>
                </a:solidFill>
                <a:ea typeface="仿宋_GB2312" pitchFamily="49" charset="-122"/>
              </a:rPr>
              <a:t>瞬时加速度</a:t>
            </a:r>
            <a:endParaRPr lang="zh-CN" altLang="en-US" dirty="0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18" name="Object 8"/>
          <p:cNvGraphicFramePr>
            <a:graphicFrameLocks noChangeAspect="1"/>
          </p:cNvGraphicFramePr>
          <p:nvPr/>
        </p:nvGraphicFramePr>
        <p:xfrm>
          <a:off x="2384400" y="4337050"/>
          <a:ext cx="177165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Equation" r:id="rId11" imgW="21031200" imgH="10058400" progId="Equation.DSMT4">
                  <p:embed/>
                </p:oleObj>
              </mc:Choice>
              <mc:Fallback>
                <p:oleObj name="Equation" r:id="rId11" imgW="21031200" imgH="10058400" progId="Equation.DSMT4">
                  <p:embed/>
                  <p:pic>
                    <p:nvPicPr>
                      <p:cNvPr id="0" name="图片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4400" y="4337050"/>
                        <a:ext cx="1771650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9"/>
          <p:cNvGraphicFramePr>
            <a:graphicFrameLocks noChangeAspect="1"/>
          </p:cNvGraphicFramePr>
          <p:nvPr/>
        </p:nvGraphicFramePr>
        <p:xfrm>
          <a:off x="4907967" y="5719464"/>
          <a:ext cx="3197225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公式" r:id="rId13" imgW="4254500" imgH="1104900" progId="Equation.3">
                  <p:embed/>
                </p:oleObj>
              </mc:Choice>
              <mc:Fallback>
                <p:oleObj name="公式" r:id="rId13" imgW="4254500" imgH="1104900" progId="Equation.3">
                  <p:embed/>
                  <p:pic>
                    <p:nvPicPr>
                      <p:cNvPr id="0" name="图片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7967" y="5719464"/>
                        <a:ext cx="3197225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8"/>
          <p:cNvGraphicFramePr/>
          <p:nvPr/>
        </p:nvGraphicFramePr>
        <p:xfrm>
          <a:off x="513767" y="5768677"/>
          <a:ext cx="1028700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公式" r:id="rId15" imgW="1308100" imgH="1041400" progId="Equation.3">
                  <p:embed/>
                </p:oleObj>
              </mc:Choice>
              <mc:Fallback>
                <p:oleObj name="公式" r:id="rId15" imgW="1308100" imgH="1041400" progId="Equation.3">
                  <p:embed/>
                  <p:pic>
                    <p:nvPicPr>
                      <p:cNvPr id="0" name="图片 22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767" y="5768677"/>
                        <a:ext cx="1028700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30"/>
          <p:cNvGraphicFramePr>
            <a:graphicFrameLocks noChangeAspect="1"/>
          </p:cNvGraphicFramePr>
          <p:nvPr/>
        </p:nvGraphicFramePr>
        <p:xfrm>
          <a:off x="1594854" y="5719464"/>
          <a:ext cx="331152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公式" r:id="rId17" imgW="4406900" imgH="1092200" progId="Equation.3">
                  <p:embed/>
                </p:oleObj>
              </mc:Choice>
              <mc:Fallback>
                <p:oleObj name="公式" r:id="rId17" imgW="4406900" imgH="1092200" progId="Equation.3">
                  <p:embed/>
                  <p:pic>
                    <p:nvPicPr>
                      <p:cNvPr id="0" name="图片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4854" y="5719464"/>
                        <a:ext cx="3311525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467544" y="5240059"/>
            <a:ext cx="4706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在直角坐标系中</a:t>
            </a:r>
            <a:endParaRPr lang="zh-CN" altLang="en-US" sz="2800" dirty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306040" y="111316"/>
            <a:ext cx="464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FF00"/>
                </a:solidFill>
              </a:rPr>
              <a:t>4. 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速度</a:t>
            </a:r>
            <a:endParaRPr lang="zh-CN" altLang="en-US" sz="2200" dirty="0">
              <a:solidFill>
                <a:srgbClr val="FFFF00"/>
              </a:solidFill>
            </a:endParaRPr>
          </a:p>
        </p:txBody>
      </p:sp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250644" y="3187249"/>
            <a:ext cx="464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FF00"/>
                </a:solidFill>
              </a:rPr>
              <a:t>5. </a:t>
            </a:r>
            <a:r>
              <a:rPr lang="zh-CN" altLang="en-US" dirty="0">
                <a:solidFill>
                  <a:srgbClr val="FFFF00"/>
                </a:solidFill>
              </a:rPr>
              <a:t>加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速度</a:t>
            </a:r>
            <a:endParaRPr lang="zh-CN" altLang="en-US" sz="2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nimBg="1"/>
      <p:bldP spid="8" grpId="0" autoUpdateAnimBg="0" build="p"/>
      <p:bldP spid="10" grpId="0" autoUpdateAnimBg="0" build="p"/>
      <p:bldP spid="11" grpId="0" autoUpdateAnimBg="0"/>
      <p:bldP spid="14" grpId="0" autoUpdateAnimBg="0"/>
      <p:bldP spid="20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0" name="Text Box 4"/>
          <p:cNvSpPr txBox="1">
            <a:spLocks noChangeArrowheads="1"/>
          </p:cNvSpPr>
          <p:nvPr/>
        </p:nvSpPr>
        <p:spPr bwMode="auto">
          <a:xfrm>
            <a:off x="250825" y="333375"/>
            <a:ext cx="8642350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0800" bIns="10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3200">
                <a:solidFill>
                  <a:srgbClr val="66FF33"/>
                </a:solidFill>
              </a:rPr>
              <a:t>§1.2  </a:t>
            </a:r>
            <a:r>
              <a:rPr lang="zh-CN" altLang="zh-CN" sz="3200">
                <a:solidFill>
                  <a:srgbClr val="66FF33"/>
                </a:solidFill>
              </a:rPr>
              <a:t>运动学的两类问题</a:t>
            </a:r>
            <a:endParaRPr lang="zh-CN" altLang="en-US" sz="3200">
              <a:solidFill>
                <a:srgbClr val="66FF33"/>
              </a:solidFill>
            </a:endParaRPr>
          </a:p>
        </p:txBody>
      </p:sp>
      <p:sp>
        <p:nvSpPr>
          <p:cNvPr id="152604" name="Text Box 28"/>
          <p:cNvSpPr txBox="1">
            <a:spLocks noChangeArrowheads="1"/>
          </p:cNvSpPr>
          <p:nvPr/>
        </p:nvSpPr>
        <p:spPr bwMode="auto">
          <a:xfrm>
            <a:off x="250825" y="836613"/>
            <a:ext cx="3403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一</a:t>
            </a:r>
            <a:r>
              <a:rPr lang="en-US" altLang="zh-CN" sz="2800">
                <a:solidFill>
                  <a:srgbClr val="FFFF00"/>
                </a:solidFill>
              </a:rPr>
              <a:t>. </a:t>
            </a: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两类问题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52605" name="Text Box 29"/>
          <p:cNvSpPr txBox="1">
            <a:spLocks noChangeArrowheads="1"/>
          </p:cNvSpPr>
          <p:nvPr/>
        </p:nvSpPr>
        <p:spPr bwMode="auto">
          <a:xfrm>
            <a:off x="250825" y="1455738"/>
            <a:ext cx="2233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1.  </a:t>
            </a: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第一类问题</a:t>
            </a:r>
            <a:endParaRPr lang="en-US" altLang="zh-CN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152606" name="Object 30"/>
          <p:cNvGraphicFramePr>
            <a:graphicFrameLocks noChangeAspect="1"/>
          </p:cNvGraphicFramePr>
          <p:nvPr/>
        </p:nvGraphicFramePr>
        <p:xfrm>
          <a:off x="2565400" y="1457325"/>
          <a:ext cx="258445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1" imgW="1422400" imgH="228600" progId="Equation.3">
                  <p:embed/>
                </p:oleObj>
              </mc:Choice>
              <mc:Fallback>
                <p:oleObj name="公式" r:id="rId1" imgW="1422400" imgH="2286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457325"/>
                        <a:ext cx="2584450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607" name="Text Box 31"/>
          <p:cNvSpPr txBox="1">
            <a:spLocks noChangeArrowheads="1"/>
          </p:cNvSpPr>
          <p:nvPr/>
        </p:nvSpPr>
        <p:spPr bwMode="auto">
          <a:xfrm>
            <a:off x="762000" y="2522538"/>
            <a:ext cx="411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(1) 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t </a:t>
            </a: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=1s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到 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t </a:t>
            </a: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=2s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质点的位移</a:t>
            </a:r>
            <a:endParaRPr lang="zh-CN" altLang="en-US" sz="2800" b="0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152608" name="Text Box 32"/>
          <p:cNvSpPr txBox="1">
            <a:spLocks noChangeArrowheads="1"/>
          </p:cNvSpPr>
          <p:nvPr/>
        </p:nvSpPr>
        <p:spPr bwMode="auto">
          <a:xfrm>
            <a:off x="755650" y="2997200"/>
            <a:ext cx="2879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(3)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轨迹方程</a:t>
            </a:r>
            <a:endParaRPr lang="zh-CN" altLang="en-US" b="0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152609" name="Text Box 33"/>
          <p:cNvSpPr txBox="1">
            <a:spLocks noChangeArrowheads="1"/>
          </p:cNvSpPr>
          <p:nvPr/>
        </p:nvSpPr>
        <p:spPr bwMode="auto">
          <a:xfrm>
            <a:off x="4859338" y="2492375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(2) 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t </a:t>
            </a: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=2s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时</a:t>
            </a:r>
            <a:endParaRPr lang="zh-CN" altLang="en-US" b="0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152610" name="Object 34"/>
          <p:cNvGraphicFramePr>
            <a:graphicFrameLocks noChangeAspect="1"/>
          </p:cNvGraphicFramePr>
          <p:nvPr/>
        </p:nvGraphicFramePr>
        <p:xfrm>
          <a:off x="6383338" y="2562225"/>
          <a:ext cx="97155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公式" r:id="rId3" imgW="711200" imgH="381000" progId="Equation.3">
                  <p:embed/>
                </p:oleObj>
              </mc:Choice>
              <mc:Fallback>
                <p:oleObj name="公式" r:id="rId3" imgW="711200" imgH="3810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3338" y="2562225"/>
                        <a:ext cx="971550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11" name="Object 35"/>
          <p:cNvGraphicFramePr>
            <a:graphicFrameLocks noChangeAspect="1"/>
          </p:cNvGraphicFramePr>
          <p:nvPr/>
        </p:nvGraphicFramePr>
        <p:xfrm>
          <a:off x="1331913" y="3429000"/>
          <a:ext cx="183515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公式" r:id="rId5" imgW="1155700" imgH="254000" progId="Equation.3">
                  <p:embed/>
                </p:oleObj>
              </mc:Choice>
              <mc:Fallback>
                <p:oleObj name="公式" r:id="rId5" imgW="1155700" imgH="2540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429000"/>
                        <a:ext cx="183515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12" name="Object 36"/>
          <p:cNvGraphicFramePr>
            <a:graphicFrameLocks noChangeAspect="1"/>
          </p:cNvGraphicFramePr>
          <p:nvPr/>
        </p:nvGraphicFramePr>
        <p:xfrm>
          <a:off x="3581400" y="3454400"/>
          <a:ext cx="22415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Equation" r:id="rId7" imgW="2184400" imgH="508000" progId="Equation.3">
                  <p:embed/>
                </p:oleObj>
              </mc:Choice>
              <mc:Fallback>
                <p:oleObj name="Equation" r:id="rId7" imgW="2184400" imgH="5080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454400"/>
                        <a:ext cx="22415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13" name="Object 37"/>
          <p:cNvGraphicFramePr>
            <a:graphicFrameLocks noChangeAspect="1"/>
          </p:cNvGraphicFramePr>
          <p:nvPr/>
        </p:nvGraphicFramePr>
        <p:xfrm>
          <a:off x="1371600" y="4038600"/>
          <a:ext cx="60356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Equation" r:id="rId9" imgW="7924800" imgH="508000" progId="Equation.3">
                  <p:embed/>
                </p:oleObj>
              </mc:Choice>
              <mc:Fallback>
                <p:oleObj name="Equation" r:id="rId9" imgW="7924800" imgH="5080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038600"/>
                        <a:ext cx="60356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14" name="Object 38"/>
          <p:cNvGraphicFramePr>
            <a:graphicFrameLocks noChangeAspect="1"/>
          </p:cNvGraphicFramePr>
          <p:nvPr/>
        </p:nvGraphicFramePr>
        <p:xfrm>
          <a:off x="1403350" y="4508500"/>
          <a:ext cx="276225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公式" r:id="rId11" imgW="1549400" imgH="457200" progId="Equation.3">
                  <p:embed/>
                </p:oleObj>
              </mc:Choice>
              <mc:Fallback>
                <p:oleObj name="公式" r:id="rId11" imgW="1549400" imgH="4572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508500"/>
                        <a:ext cx="276225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615" name="Text Box 39"/>
          <p:cNvSpPr txBox="1">
            <a:spLocks noChangeArrowheads="1"/>
          </p:cNvSpPr>
          <p:nvPr/>
        </p:nvSpPr>
        <p:spPr bwMode="auto">
          <a:xfrm>
            <a:off x="842963" y="19685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已知一质点运动方程</a:t>
            </a:r>
            <a:endParaRPr lang="zh-CN" altLang="en-US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152616" name="Object 40"/>
          <p:cNvGraphicFramePr>
            <a:graphicFrameLocks noChangeAspect="1"/>
          </p:cNvGraphicFramePr>
          <p:nvPr/>
        </p:nvGraphicFramePr>
        <p:xfrm>
          <a:off x="3748088" y="2008188"/>
          <a:ext cx="26955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公式" r:id="rId13" imgW="3543300" imgH="558800" progId="Equation.3">
                  <p:embed/>
                </p:oleObj>
              </mc:Choice>
              <mc:Fallback>
                <p:oleObj name="公式" r:id="rId13" imgW="3543300" imgH="55880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2008188"/>
                        <a:ext cx="269557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617" name="Text Box 41"/>
          <p:cNvSpPr txBox="1">
            <a:spLocks noChangeArrowheads="1"/>
          </p:cNvSpPr>
          <p:nvPr/>
        </p:nvSpPr>
        <p:spPr bwMode="auto">
          <a:xfrm>
            <a:off x="317500" y="2522538"/>
            <a:ext cx="59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求</a:t>
            </a:r>
            <a:endParaRPr lang="zh-CN" altLang="en-US" b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152618" name="Text Box 42"/>
          <p:cNvSpPr txBox="1">
            <a:spLocks noChangeArrowheads="1"/>
          </p:cNvSpPr>
          <p:nvPr/>
        </p:nvSpPr>
        <p:spPr bwMode="auto">
          <a:xfrm>
            <a:off x="304800" y="1989138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dirty="0">
                <a:solidFill>
                  <a:srgbClr val="FFFF00"/>
                </a:solidFill>
                <a:latin typeface="宋体" panose="02010600030101010101" pitchFamily="2" charset="-122"/>
              </a:rPr>
              <a:t>1</a:t>
            </a:r>
            <a:endParaRPr lang="zh-CN" altLang="en-US" b="0" dirty="0"/>
          </a:p>
        </p:txBody>
      </p:sp>
      <p:sp>
        <p:nvSpPr>
          <p:cNvPr id="152619" name="Text Box 43"/>
          <p:cNvSpPr txBox="1">
            <a:spLocks noChangeArrowheads="1"/>
          </p:cNvSpPr>
          <p:nvPr/>
        </p:nvSpPr>
        <p:spPr bwMode="auto">
          <a:xfrm>
            <a:off x="301625" y="3429000"/>
            <a:ext cx="536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解</a:t>
            </a:r>
            <a:endParaRPr lang="zh-CN" altLang="en-US" b="0">
              <a:latin typeface="宋体" panose="02010600030101010101" pitchFamily="2" charset="-122"/>
            </a:endParaRPr>
          </a:p>
        </p:txBody>
      </p:sp>
      <p:sp>
        <p:nvSpPr>
          <p:cNvPr id="152620" name="Text Box 44"/>
          <p:cNvSpPr txBox="1">
            <a:spLocks noChangeArrowheads="1"/>
          </p:cNvSpPr>
          <p:nvPr/>
        </p:nvSpPr>
        <p:spPr bwMode="auto">
          <a:xfrm>
            <a:off x="762000" y="3429000"/>
            <a:ext cx="663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(1)</a:t>
            </a:r>
            <a:endParaRPr lang="en-US" altLang="zh-CN" sz="2800" b="0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152621" name="Text Box 45"/>
          <p:cNvSpPr txBox="1">
            <a:spLocks noChangeArrowheads="1"/>
          </p:cNvSpPr>
          <p:nvPr/>
        </p:nvSpPr>
        <p:spPr bwMode="auto">
          <a:xfrm>
            <a:off x="768350" y="4622800"/>
            <a:ext cx="603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(2)</a:t>
            </a:r>
            <a:endParaRPr lang="en-US" altLang="zh-CN" b="0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152622" name="Object 46"/>
          <p:cNvGraphicFramePr>
            <a:graphicFrameLocks noChangeAspect="1"/>
          </p:cNvGraphicFramePr>
          <p:nvPr/>
        </p:nvGraphicFramePr>
        <p:xfrm>
          <a:off x="4932363" y="4479925"/>
          <a:ext cx="2952750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公式" r:id="rId15" imgW="1651000" imgH="495300" progId="Equation.3">
                  <p:embed/>
                </p:oleObj>
              </mc:Choice>
              <mc:Fallback>
                <p:oleObj name="公式" r:id="rId15" imgW="1651000" imgH="49530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4479925"/>
                        <a:ext cx="2952750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23" name="Object 47"/>
          <p:cNvGraphicFramePr/>
          <p:nvPr/>
        </p:nvGraphicFramePr>
        <p:xfrm>
          <a:off x="3048000" y="5518150"/>
          <a:ext cx="352266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Equation" r:id="rId17" imgW="4648200" imgH="508000" progId="Equation.3">
                  <p:embed/>
                </p:oleObj>
              </mc:Choice>
              <mc:Fallback>
                <p:oleObj name="Equation" r:id="rId17" imgW="4648200" imgH="508000" progId="Equation.3">
                  <p:embed/>
                  <p:pic>
                    <p:nvPicPr>
                      <p:cNvPr id="0" name="Object 47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518150"/>
                        <a:ext cx="352266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24" name="Object 48"/>
          <p:cNvGraphicFramePr>
            <a:graphicFrameLocks noChangeAspect="1"/>
          </p:cNvGraphicFramePr>
          <p:nvPr/>
        </p:nvGraphicFramePr>
        <p:xfrm>
          <a:off x="1371600" y="6022975"/>
          <a:ext cx="2520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Equation" r:id="rId19" imgW="3302000" imgH="558800" progId="Equation.3">
                  <p:embed/>
                </p:oleObj>
              </mc:Choice>
              <mc:Fallback>
                <p:oleObj name="Equation" r:id="rId19" imgW="3302000" imgH="55880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6022975"/>
                        <a:ext cx="25209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25" name="Object 49"/>
          <p:cNvGraphicFramePr/>
          <p:nvPr/>
        </p:nvGraphicFramePr>
        <p:xfrm>
          <a:off x="4572000" y="5902325"/>
          <a:ext cx="145097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Equation" r:id="rId21" imgW="1866900" imgH="1104900" progId="Equation.3">
                  <p:embed/>
                </p:oleObj>
              </mc:Choice>
              <mc:Fallback>
                <p:oleObj name="Equation" r:id="rId21" imgW="1866900" imgH="1104900" progId="Equation.3">
                  <p:embed/>
                  <p:pic>
                    <p:nvPicPr>
                      <p:cNvPr id="0" name="Object 49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902325"/>
                        <a:ext cx="1450975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626" name="Text Box 50"/>
          <p:cNvSpPr txBox="1">
            <a:spLocks noChangeArrowheads="1"/>
          </p:cNvSpPr>
          <p:nvPr/>
        </p:nvSpPr>
        <p:spPr bwMode="auto">
          <a:xfrm>
            <a:off x="765175" y="6022975"/>
            <a:ext cx="682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(3)</a:t>
            </a:r>
            <a:endParaRPr lang="en-US" altLang="zh-CN" b="0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152627" name="Rectangle 51"/>
          <p:cNvSpPr>
            <a:spLocks noChangeArrowheads="1"/>
          </p:cNvSpPr>
          <p:nvPr/>
        </p:nvSpPr>
        <p:spPr bwMode="auto">
          <a:xfrm>
            <a:off x="1263650" y="5518150"/>
            <a:ext cx="1554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当 </a:t>
            </a:r>
            <a:r>
              <a:rPr lang="en-US" altLang="zh-CN" i="1" dirty="0">
                <a:solidFill>
                  <a:schemeClr val="bg1"/>
                </a:solidFill>
                <a:ea typeface="仿宋_GB2312" pitchFamily="49" charset="-122"/>
              </a:rPr>
              <a:t>t </a:t>
            </a:r>
            <a:r>
              <a:rPr lang="en-US" altLang="zh-CN" dirty="0">
                <a:solidFill>
                  <a:schemeClr val="bg1"/>
                </a:solidFill>
                <a:ea typeface="仿宋_GB2312" pitchFamily="49" charset="-122"/>
              </a:rPr>
              <a:t>=2s 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时</a:t>
            </a:r>
            <a:endParaRPr lang="zh-CN" altLang="en-US" dirty="0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32795" name="Rectangle 27"/>
          <p:cNvSpPr>
            <a:spLocks noChangeArrowheads="1"/>
          </p:cNvSpPr>
          <p:nvPr/>
        </p:nvSpPr>
        <p:spPr bwMode="auto">
          <a:xfrm>
            <a:off x="5292725" y="1412875"/>
            <a:ext cx="1682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66FFFF"/>
                </a:solidFill>
              </a:rPr>
              <a:t>(</a:t>
            </a:r>
            <a:r>
              <a:rPr lang="zh-CN" altLang="en-US">
                <a:solidFill>
                  <a:srgbClr val="66FFFF"/>
                </a:solidFill>
              </a:rPr>
              <a:t>微分问题</a:t>
            </a:r>
            <a:r>
              <a:rPr lang="en-US" altLang="zh-CN">
                <a:solidFill>
                  <a:srgbClr val="66FFFF"/>
                </a:solidFill>
              </a:rPr>
              <a:t>)</a:t>
            </a:r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ext Box 2"/>
          <p:cNvSpPr txBox="1">
            <a:spLocks noChangeArrowheads="1"/>
          </p:cNvSpPr>
          <p:nvPr/>
        </p:nvSpPr>
        <p:spPr bwMode="auto">
          <a:xfrm>
            <a:off x="250825" y="307975"/>
            <a:ext cx="4046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2. </a:t>
            </a: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第二类问题</a:t>
            </a:r>
            <a:endParaRPr lang="zh-CN" altLang="en-US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125955" name="Object 3"/>
          <p:cNvGraphicFramePr>
            <a:graphicFrameLocks noChangeAspect="1"/>
          </p:cNvGraphicFramePr>
          <p:nvPr/>
        </p:nvGraphicFramePr>
        <p:xfrm>
          <a:off x="5368925" y="1060450"/>
          <a:ext cx="352425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1" imgW="1968500" imgH="228600" progId="Equation.3">
                  <p:embed/>
                </p:oleObj>
              </mc:Choice>
              <mc:Fallback>
                <p:oleObj name="公式" r:id="rId1" imgW="19685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8925" y="1060450"/>
                        <a:ext cx="3524250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56" name="Rectangle 4"/>
          <p:cNvSpPr>
            <a:spLocks noChangeArrowheads="1"/>
          </p:cNvSpPr>
          <p:nvPr/>
        </p:nvSpPr>
        <p:spPr bwMode="auto">
          <a:xfrm>
            <a:off x="5656263" y="493713"/>
            <a:ext cx="2014537" cy="4318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solidFill>
                  <a:srgbClr val="FF0000"/>
                </a:solidFill>
                <a:ea typeface="仿宋_GB2312" pitchFamily="49" charset="-122"/>
              </a:rPr>
              <a:t>初始条件</a:t>
            </a:r>
            <a:endParaRPr lang="zh-CN" altLang="en-US" sz="2000">
              <a:solidFill>
                <a:srgbClr val="FF0000"/>
              </a:solidFill>
              <a:ea typeface="仿宋_GB2312" pitchFamily="49" charset="-122"/>
            </a:endParaRPr>
          </a:p>
        </p:txBody>
      </p:sp>
      <p:sp>
        <p:nvSpPr>
          <p:cNvPr id="125957" name="Line 5"/>
          <p:cNvSpPr>
            <a:spLocks noChangeShapeType="1"/>
          </p:cNvSpPr>
          <p:nvPr/>
        </p:nvSpPr>
        <p:spPr bwMode="auto">
          <a:xfrm rot="10800000" flipH="1" flipV="1">
            <a:off x="6002338" y="908050"/>
            <a:ext cx="14287" cy="309563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58" name="Line 6"/>
          <p:cNvSpPr>
            <a:spLocks noChangeShapeType="1"/>
          </p:cNvSpPr>
          <p:nvPr/>
        </p:nvSpPr>
        <p:spPr bwMode="auto">
          <a:xfrm rot="10800000" flipH="1" flipV="1">
            <a:off x="7021513" y="909638"/>
            <a:ext cx="3175" cy="309562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59" name="Text Box 7"/>
          <p:cNvSpPr txBox="1">
            <a:spLocks noChangeArrowheads="1"/>
          </p:cNvSpPr>
          <p:nvPr/>
        </p:nvSpPr>
        <p:spPr bwMode="auto">
          <a:xfrm>
            <a:off x="300038" y="2424113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解</a:t>
            </a:r>
            <a:endParaRPr lang="zh-CN" altLang="en-US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125960" name="Object 8"/>
          <p:cNvGraphicFramePr>
            <a:graphicFrameLocks noChangeAspect="1"/>
          </p:cNvGraphicFramePr>
          <p:nvPr/>
        </p:nvGraphicFramePr>
        <p:xfrm>
          <a:off x="1597025" y="2522538"/>
          <a:ext cx="9699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Equation" r:id="rId3" imgW="1219200" imgH="444500" progId="Equation.DSMT4">
                  <p:embed/>
                </p:oleObj>
              </mc:Choice>
              <mc:Fallback>
                <p:oleObj name="Equation" r:id="rId3" imgW="1219200" imgH="4445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7025" y="2522538"/>
                        <a:ext cx="96996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61" name="Text Box 9"/>
          <p:cNvSpPr txBox="1">
            <a:spLocks noChangeArrowheads="1"/>
          </p:cNvSpPr>
          <p:nvPr/>
        </p:nvSpPr>
        <p:spPr bwMode="auto">
          <a:xfrm>
            <a:off x="812800" y="90805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已知</a:t>
            </a:r>
            <a:endParaRPr lang="zh-CN" altLang="en-US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125962" name="Object 10"/>
          <p:cNvGraphicFramePr>
            <a:graphicFrameLocks noChangeAspect="1"/>
          </p:cNvGraphicFramePr>
          <p:nvPr/>
        </p:nvGraphicFramePr>
        <p:xfrm>
          <a:off x="1568450" y="920750"/>
          <a:ext cx="11318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公式" r:id="rId5" imgW="1447800" imgH="546100" progId="Equation.3">
                  <p:embed/>
                </p:oleObj>
              </mc:Choice>
              <mc:Fallback>
                <p:oleObj name="公式" r:id="rId5" imgW="1447800" imgH="5461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8450" y="920750"/>
                        <a:ext cx="11318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3" name="Object 11"/>
          <p:cNvGraphicFramePr>
            <a:graphicFrameLocks noChangeAspect="1"/>
          </p:cNvGraphicFramePr>
          <p:nvPr/>
        </p:nvGraphicFramePr>
        <p:xfrm>
          <a:off x="1962150" y="1389063"/>
          <a:ext cx="3186113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公式" r:id="rId7" imgW="4165600" imgH="546100" progId="Equation.3">
                  <p:embed/>
                </p:oleObj>
              </mc:Choice>
              <mc:Fallback>
                <p:oleObj name="公式" r:id="rId7" imgW="4165600" imgH="5461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2150" y="1389063"/>
                        <a:ext cx="3186113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4" name="Object 12"/>
          <p:cNvGraphicFramePr/>
          <p:nvPr/>
        </p:nvGraphicFramePr>
        <p:xfrm>
          <a:off x="825500" y="1914525"/>
          <a:ext cx="252413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公式" r:id="rId9" imgW="279400" imgH="355600" progId="Equation.3">
                  <p:embed/>
                </p:oleObj>
              </mc:Choice>
              <mc:Fallback>
                <p:oleObj name="公式" r:id="rId9" imgW="279400" imgH="355600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1914525"/>
                        <a:ext cx="252413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65" name="Text Box 13"/>
          <p:cNvSpPr txBox="1">
            <a:spLocks noChangeArrowheads="1"/>
          </p:cNvSpPr>
          <p:nvPr/>
        </p:nvSpPr>
        <p:spPr bwMode="auto">
          <a:xfrm>
            <a:off x="300038" y="18446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求</a:t>
            </a:r>
            <a:endParaRPr lang="zh-CN" altLang="en-US" b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125966" name="Text Box 14"/>
          <p:cNvSpPr txBox="1">
            <a:spLocks noChangeArrowheads="1"/>
          </p:cNvSpPr>
          <p:nvPr/>
        </p:nvSpPr>
        <p:spPr bwMode="auto">
          <a:xfrm>
            <a:off x="990600" y="1844675"/>
            <a:ext cx="2212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和</a:t>
            </a:r>
            <a:r>
              <a:rPr lang="zh-CN" altLang="en-US" dirty="0">
                <a:solidFill>
                  <a:srgbClr val="00FFFF"/>
                </a:solidFill>
                <a:ea typeface="仿宋_GB2312" pitchFamily="49" charset="-122"/>
              </a:rPr>
              <a:t>运动方程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。</a:t>
            </a:r>
            <a:endParaRPr lang="zh-CN" altLang="en-US" dirty="0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125967" name="Rectangle 15"/>
          <p:cNvSpPr>
            <a:spLocks noChangeArrowheads="1"/>
          </p:cNvSpPr>
          <p:nvPr/>
        </p:nvSpPr>
        <p:spPr bwMode="auto">
          <a:xfrm>
            <a:off x="262731" y="883568"/>
            <a:ext cx="958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dirty="0">
                <a:solidFill>
                  <a:srgbClr val="FFFF00"/>
                </a:solidFill>
                <a:latin typeface="宋体" panose="02010600030101010101" pitchFamily="2" charset="-122"/>
              </a:rPr>
              <a:t>2</a:t>
            </a:r>
            <a:endParaRPr lang="zh-CN" altLang="en-US" dirty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125968" name="Text Box 16"/>
          <p:cNvSpPr txBox="1">
            <a:spLocks noChangeArrowheads="1"/>
          </p:cNvSpPr>
          <p:nvPr/>
        </p:nvSpPr>
        <p:spPr bwMode="auto">
          <a:xfrm>
            <a:off x="844550" y="1382713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i="1">
                <a:solidFill>
                  <a:schemeClr val="bg1"/>
                </a:solidFill>
                <a:ea typeface="仿宋_GB2312" pitchFamily="49" charset="-122"/>
              </a:rPr>
              <a:t>t 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=0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时</a:t>
            </a:r>
            <a:endParaRPr lang="zh-CN" altLang="en-US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125969" name="Object 17"/>
          <p:cNvGraphicFramePr>
            <a:graphicFrameLocks noChangeAspect="1"/>
          </p:cNvGraphicFramePr>
          <p:nvPr/>
        </p:nvGraphicFramePr>
        <p:xfrm>
          <a:off x="900113" y="2352675"/>
          <a:ext cx="65087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Equation" r:id="rId11" imgW="800100" imgH="901700" progId="Equation.DSMT4">
                  <p:embed/>
                </p:oleObj>
              </mc:Choice>
              <mc:Fallback>
                <p:oleObj name="Equation" r:id="rId11" imgW="800100" imgH="9017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352675"/>
                        <a:ext cx="650875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0" name="Object 18"/>
          <p:cNvGraphicFramePr/>
          <p:nvPr/>
        </p:nvGraphicFramePr>
        <p:xfrm>
          <a:off x="5867400" y="2349500"/>
          <a:ext cx="2235200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公式" r:id="rId13" imgW="2921000" imgH="939800" progId="Equation.3">
                  <p:embed/>
                </p:oleObj>
              </mc:Choice>
              <mc:Fallback>
                <p:oleObj name="公式" r:id="rId13" imgW="2921000" imgH="939800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349500"/>
                        <a:ext cx="2235200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1" name="Object 19"/>
          <p:cNvGraphicFramePr>
            <a:graphicFrameLocks noChangeAspect="1"/>
          </p:cNvGraphicFramePr>
          <p:nvPr/>
        </p:nvGraphicFramePr>
        <p:xfrm>
          <a:off x="3459163" y="2520950"/>
          <a:ext cx="21923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Equation" r:id="rId15" imgW="2832100" imgH="508000" progId="Equation.3">
                  <p:embed/>
                </p:oleObj>
              </mc:Choice>
              <mc:Fallback>
                <p:oleObj name="Equation" r:id="rId15" imgW="2832100" imgH="5080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163" y="2520950"/>
                        <a:ext cx="219233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2" name="Object 20"/>
          <p:cNvGraphicFramePr>
            <a:graphicFrameLocks noChangeAspect="1"/>
          </p:cNvGraphicFramePr>
          <p:nvPr/>
        </p:nvGraphicFramePr>
        <p:xfrm>
          <a:off x="900113" y="3206750"/>
          <a:ext cx="224313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公式" r:id="rId17" imgW="2895600" imgH="444500" progId="Equation.3">
                  <p:embed/>
                </p:oleObj>
              </mc:Choice>
              <mc:Fallback>
                <p:oleObj name="公式" r:id="rId17" imgW="2895600" imgH="4445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206750"/>
                        <a:ext cx="224313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3" name="Object 21"/>
          <p:cNvGraphicFramePr>
            <a:graphicFrameLocks noChangeAspect="1"/>
          </p:cNvGraphicFramePr>
          <p:nvPr/>
        </p:nvGraphicFramePr>
        <p:xfrm>
          <a:off x="4500563" y="3184525"/>
          <a:ext cx="223043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公式" r:id="rId19" imgW="2882900" imgH="444500" progId="Equation.3">
                  <p:embed/>
                </p:oleObj>
              </mc:Choice>
              <mc:Fallback>
                <p:oleObj name="公式" r:id="rId19" imgW="2882900" imgH="4445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3184525"/>
                        <a:ext cx="223043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4" name="Object 22"/>
          <p:cNvGraphicFramePr/>
          <p:nvPr/>
        </p:nvGraphicFramePr>
        <p:xfrm>
          <a:off x="3356273" y="4465638"/>
          <a:ext cx="26558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Equation" r:id="rId21" imgW="3479800" imgH="508000" progId="Equation.3">
                  <p:embed/>
                </p:oleObj>
              </mc:Choice>
              <mc:Fallback>
                <p:oleObj name="Equation" r:id="rId21" imgW="3479800" imgH="508000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6273" y="4465638"/>
                        <a:ext cx="26558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5" name="Object 23"/>
          <p:cNvGraphicFramePr>
            <a:graphicFrameLocks noChangeAspect="1"/>
          </p:cNvGraphicFramePr>
          <p:nvPr/>
        </p:nvGraphicFramePr>
        <p:xfrm>
          <a:off x="4773690" y="5884863"/>
          <a:ext cx="31210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公式" r:id="rId23" imgW="4089400" imgH="558800" progId="Equation.3">
                  <p:embed/>
                </p:oleObj>
              </mc:Choice>
              <mc:Fallback>
                <p:oleObj name="公式" r:id="rId23" imgW="4089400" imgH="5588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3690" y="5884863"/>
                        <a:ext cx="31210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76" name="Text Box 24"/>
          <p:cNvSpPr txBox="1">
            <a:spLocks noChangeArrowheads="1"/>
          </p:cNvSpPr>
          <p:nvPr/>
        </p:nvSpPr>
        <p:spPr bwMode="auto">
          <a:xfrm>
            <a:off x="900113" y="3716338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代入初始条件</a:t>
            </a:r>
            <a:endParaRPr lang="zh-CN" altLang="en-US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125977" name="Object 25"/>
          <p:cNvGraphicFramePr>
            <a:graphicFrameLocks noChangeAspect="1"/>
          </p:cNvGraphicFramePr>
          <p:nvPr/>
        </p:nvGraphicFramePr>
        <p:xfrm>
          <a:off x="3102027" y="5854602"/>
          <a:ext cx="13589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Equation" r:id="rId25" imgW="1752600" imgH="558800" progId="Equation.3">
                  <p:embed/>
                </p:oleObj>
              </mc:Choice>
              <mc:Fallback>
                <p:oleObj name="Equation" r:id="rId25" imgW="1752600" imgH="5588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2027" y="5854602"/>
                        <a:ext cx="13589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78" name="Text Box 26"/>
          <p:cNvSpPr txBox="1">
            <a:spLocks noChangeArrowheads="1"/>
          </p:cNvSpPr>
          <p:nvPr/>
        </p:nvSpPr>
        <p:spPr bwMode="auto">
          <a:xfrm>
            <a:off x="860477" y="5859364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代入初始条件</a:t>
            </a:r>
            <a:endParaRPr lang="zh-CN" altLang="en-US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125979" name="Object 27"/>
          <p:cNvGraphicFramePr/>
          <p:nvPr/>
        </p:nvGraphicFramePr>
        <p:xfrm>
          <a:off x="3059113" y="3789363"/>
          <a:ext cx="2324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Equation" r:id="rId27" imgW="3035300" imgH="508000" progId="Equation.3">
                  <p:embed/>
                </p:oleObj>
              </mc:Choice>
              <mc:Fallback>
                <p:oleObj name="Equation" r:id="rId27" imgW="3035300" imgH="508000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3789363"/>
                        <a:ext cx="23241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80" name="Object 28"/>
          <p:cNvGraphicFramePr/>
          <p:nvPr/>
        </p:nvGraphicFramePr>
        <p:xfrm>
          <a:off x="1431131" y="4254718"/>
          <a:ext cx="133191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Equation" r:id="rId29" imgW="1714500" imgH="1041400" progId="Equation.3">
                  <p:embed/>
                </p:oleObj>
              </mc:Choice>
              <mc:Fallback>
                <p:oleObj name="Equation" r:id="rId29" imgW="1714500" imgH="1041400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131" y="4254718"/>
                        <a:ext cx="1331912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81" name="Object 29"/>
          <p:cNvGraphicFramePr/>
          <p:nvPr/>
        </p:nvGraphicFramePr>
        <p:xfrm>
          <a:off x="2700338" y="5010150"/>
          <a:ext cx="371316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公式" r:id="rId31" imgW="4876800" imgH="952500" progId="Equation.3">
                  <p:embed/>
                </p:oleObj>
              </mc:Choice>
              <mc:Fallback>
                <p:oleObj name="公式" r:id="rId31" imgW="4876800" imgH="952500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5010150"/>
                        <a:ext cx="3713163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24" name="Rectangle 32"/>
          <p:cNvSpPr>
            <a:spLocks noChangeArrowheads="1"/>
          </p:cNvSpPr>
          <p:nvPr/>
        </p:nvSpPr>
        <p:spPr bwMode="auto">
          <a:xfrm>
            <a:off x="6084888" y="1557338"/>
            <a:ext cx="1682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66FFFF"/>
                </a:solidFill>
              </a:rPr>
              <a:t>(</a:t>
            </a:r>
            <a:r>
              <a:rPr lang="zh-CN" altLang="en-US" dirty="0">
                <a:solidFill>
                  <a:srgbClr val="66FFFF"/>
                </a:solidFill>
              </a:rPr>
              <a:t>积分问题</a:t>
            </a:r>
            <a:r>
              <a:rPr lang="en-US" altLang="zh-CN" dirty="0">
                <a:solidFill>
                  <a:srgbClr val="66FFFF"/>
                </a:solidFill>
              </a:rPr>
              <a:t>)</a:t>
            </a:r>
            <a:r>
              <a:rPr lang="en-US" altLang="zh-CN" dirty="0"/>
              <a:t> </a:t>
            </a:r>
            <a:endParaRPr lang="en-US" altLang="zh-CN" dirty="0"/>
          </a:p>
        </p:txBody>
      </p:sp>
      <p:sp>
        <p:nvSpPr>
          <p:cNvPr id="35" name="Rectangle 32"/>
          <p:cNvSpPr>
            <a:spLocks noChangeArrowheads="1"/>
          </p:cNvSpPr>
          <p:nvPr/>
        </p:nvSpPr>
        <p:spPr bwMode="auto">
          <a:xfrm>
            <a:off x="7019659" y="3045678"/>
            <a:ext cx="171879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66FFFF"/>
                </a:solidFill>
              </a:rPr>
              <a:t>注意积分上下限的对应</a:t>
            </a:r>
            <a:r>
              <a:rPr lang="en-US" altLang="zh-CN" dirty="0"/>
              <a:t> </a:t>
            </a:r>
            <a:endParaRPr lang="en-US" altLang="zh-CN" dirty="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857250" y="333375"/>
            <a:ext cx="8107363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一粒子沿 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x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轴正向作直线运动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,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其加速度为 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a </a:t>
            </a:r>
            <a:r>
              <a:rPr lang="en-US" altLang="zh-CN">
                <a:solidFill>
                  <a:srgbClr val="FF9900"/>
                </a:solidFill>
                <a:ea typeface="仿宋_GB2312" pitchFamily="49" charset="-122"/>
              </a:rPr>
              <a:t>=4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x </a:t>
            </a:r>
            <a:r>
              <a:rPr lang="en-US" altLang="zh-CN">
                <a:solidFill>
                  <a:srgbClr val="FFFF00"/>
                </a:solidFill>
                <a:ea typeface="仿宋_GB2312" pitchFamily="49" charset="-122"/>
              </a:rPr>
              <a:t>(SI)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 (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x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为位置坐标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).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已知初始条件为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 i="1">
                <a:solidFill>
                  <a:srgbClr val="FF9900"/>
                </a:solidFill>
                <a:latin typeface="Bookman Old Style" panose="02050604050505020204" pitchFamily="18" charset="0"/>
              </a:rPr>
              <a:t>v</a:t>
            </a:r>
            <a:r>
              <a:rPr lang="en-US" altLang="zh-CN" baseline="-25000">
                <a:solidFill>
                  <a:srgbClr val="FF9900"/>
                </a:solidFill>
                <a:latin typeface="Bookman Old Style" panose="02050604050505020204" pitchFamily="18" charset="0"/>
              </a:rPr>
              <a:t>0</a:t>
            </a:r>
            <a:r>
              <a:rPr lang="en-US" altLang="zh-CN" i="1">
                <a:solidFill>
                  <a:srgbClr val="FF9900"/>
                </a:solidFill>
              </a:rPr>
              <a:t> </a:t>
            </a:r>
            <a:r>
              <a:rPr lang="en-US" altLang="zh-CN">
                <a:solidFill>
                  <a:srgbClr val="FF9900"/>
                </a:solidFill>
              </a:rPr>
              <a:t>=2 </a:t>
            </a:r>
            <a:r>
              <a:rPr lang="en-US" altLang="zh-CN">
                <a:solidFill>
                  <a:srgbClr val="FFFF00"/>
                </a:solidFill>
              </a:rPr>
              <a:t>m/s</a:t>
            </a:r>
            <a:r>
              <a:rPr lang="en-US" altLang="zh-CN">
                <a:solidFill>
                  <a:schemeClr val="bg1"/>
                </a:solidFill>
              </a:rPr>
              <a:t>, </a:t>
            </a:r>
            <a:r>
              <a:rPr lang="en-US" altLang="zh-CN" i="1">
                <a:solidFill>
                  <a:srgbClr val="FF9900"/>
                </a:solidFill>
              </a:rPr>
              <a:t>x</a:t>
            </a:r>
            <a:r>
              <a:rPr lang="en-US" altLang="zh-CN" baseline="-25000">
                <a:solidFill>
                  <a:srgbClr val="FF9900"/>
                </a:solidFill>
                <a:latin typeface="Bookman Old Style" panose="02050604050505020204" pitchFamily="18" charset="0"/>
              </a:rPr>
              <a:t>0</a:t>
            </a:r>
            <a:r>
              <a:rPr lang="en-US" altLang="zh-CN" i="1">
                <a:solidFill>
                  <a:srgbClr val="FF9900"/>
                </a:solidFill>
              </a:rPr>
              <a:t> </a:t>
            </a:r>
            <a:r>
              <a:rPr lang="en-US" altLang="zh-CN">
                <a:solidFill>
                  <a:srgbClr val="FF9900"/>
                </a:solidFill>
              </a:rPr>
              <a:t>=1 </a:t>
            </a:r>
            <a:r>
              <a:rPr lang="en-US" altLang="zh-CN">
                <a:solidFill>
                  <a:srgbClr val="FFFF00"/>
                </a:solidFill>
              </a:rPr>
              <a:t>m</a:t>
            </a:r>
            <a:r>
              <a:rPr lang="en-US" altLang="zh-CN">
                <a:solidFill>
                  <a:schemeClr val="bg1"/>
                </a:solidFill>
              </a:rPr>
              <a:t>. 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376238" y="12906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求</a:t>
            </a:r>
            <a:endParaRPr lang="zh-CN" altLang="en-US" b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876300" y="1333500"/>
            <a:ext cx="6503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粒子的运动方程 ，以及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 t </a:t>
            </a:r>
            <a:r>
              <a:rPr lang="en-US" altLang="zh-CN">
                <a:solidFill>
                  <a:srgbClr val="FF9900"/>
                </a:solidFill>
                <a:ea typeface="仿宋_GB2312" pitchFamily="49" charset="-122"/>
              </a:rPr>
              <a:t>=1 </a:t>
            </a:r>
            <a:r>
              <a:rPr lang="en-US" altLang="zh-CN">
                <a:solidFill>
                  <a:srgbClr val="FFFF00"/>
                </a:solidFill>
                <a:ea typeface="仿宋_GB2312" pitchFamily="49" charset="-122"/>
              </a:rPr>
              <a:t>s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时粒子运动速度。</a:t>
            </a:r>
            <a:endParaRPr lang="zh-CN" altLang="en-US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126982" name="Text Box 6"/>
          <p:cNvSpPr txBox="1">
            <a:spLocks noChangeArrowheads="1"/>
          </p:cNvSpPr>
          <p:nvPr/>
        </p:nvSpPr>
        <p:spPr bwMode="auto">
          <a:xfrm>
            <a:off x="361950" y="19177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FF00"/>
                </a:solidFill>
                <a:latin typeface="宋体" panose="02010600030101010101" pitchFamily="2" charset="-122"/>
              </a:rPr>
              <a:t>解</a:t>
            </a:r>
            <a:endParaRPr lang="zh-CN" altLang="en-US" dirty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126983" name="Object 7"/>
          <p:cNvGraphicFramePr>
            <a:graphicFrameLocks noChangeAspect="1"/>
          </p:cNvGraphicFramePr>
          <p:nvPr/>
        </p:nvGraphicFramePr>
        <p:xfrm>
          <a:off x="2411413" y="1839913"/>
          <a:ext cx="4105275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1" imgW="2984500" imgH="482600" progId="Equation.3">
                  <p:embed/>
                </p:oleObj>
              </mc:Choice>
              <mc:Fallback>
                <p:oleObj name="公式" r:id="rId1" imgW="2984500" imgH="482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839913"/>
                        <a:ext cx="4105275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4" name="Object 8"/>
          <p:cNvGraphicFramePr>
            <a:graphicFrameLocks noChangeAspect="1"/>
          </p:cNvGraphicFramePr>
          <p:nvPr/>
        </p:nvGraphicFramePr>
        <p:xfrm>
          <a:off x="7235825" y="1989138"/>
          <a:ext cx="17176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公式" r:id="rId3" imgW="1066800" imgH="177800" progId="Equation.3">
                  <p:embed/>
                </p:oleObj>
              </mc:Choice>
              <mc:Fallback>
                <p:oleObj name="公式" r:id="rId3" imgW="1066800" imgH="177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1989138"/>
                        <a:ext cx="17176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5" name="Line 9"/>
          <p:cNvSpPr>
            <a:spLocks noChangeShapeType="1"/>
          </p:cNvSpPr>
          <p:nvPr/>
        </p:nvSpPr>
        <p:spPr bwMode="auto">
          <a:xfrm>
            <a:off x="6623050" y="2205038"/>
            <a:ext cx="503238" cy="0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86" name="Line 10"/>
          <p:cNvSpPr>
            <a:spLocks noChangeShapeType="1"/>
          </p:cNvSpPr>
          <p:nvPr/>
        </p:nvSpPr>
        <p:spPr bwMode="auto">
          <a:xfrm>
            <a:off x="3851275" y="2997200"/>
            <a:ext cx="503238" cy="0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6987" name="Object 11"/>
          <p:cNvGraphicFramePr>
            <a:graphicFrameLocks noChangeAspect="1"/>
          </p:cNvGraphicFramePr>
          <p:nvPr/>
        </p:nvGraphicFramePr>
        <p:xfrm>
          <a:off x="7451725" y="2708275"/>
          <a:ext cx="143986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公式" r:id="rId5" imgW="812800" imgH="203200" progId="Equation.3">
                  <p:embed/>
                </p:oleObj>
              </mc:Choice>
              <mc:Fallback>
                <p:oleObj name="公式" r:id="rId5" imgW="812800" imgH="203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2708275"/>
                        <a:ext cx="1439863" cy="442913"/>
                      </a:xfrm>
                      <a:prstGeom prst="rect">
                        <a:avLst/>
                      </a:prstGeom>
                      <a:solidFill>
                        <a:srgbClr val="FFFFFF">
                          <a:alpha val="16078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8" name="Object 12"/>
          <p:cNvGraphicFramePr>
            <a:graphicFrameLocks noChangeAspect="1"/>
          </p:cNvGraphicFramePr>
          <p:nvPr/>
        </p:nvGraphicFramePr>
        <p:xfrm>
          <a:off x="4427538" y="2708275"/>
          <a:ext cx="28987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公式" r:id="rId7" imgW="1854200" imgH="254000" progId="Equation.3">
                  <p:embed/>
                </p:oleObj>
              </mc:Choice>
              <mc:Fallback>
                <p:oleObj name="公式" r:id="rId7" imgW="1854200" imgH="2540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2708275"/>
                        <a:ext cx="28987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9" name="Object 13"/>
          <p:cNvGraphicFramePr>
            <a:graphicFrameLocks noChangeAspect="1"/>
          </p:cNvGraphicFramePr>
          <p:nvPr/>
        </p:nvGraphicFramePr>
        <p:xfrm>
          <a:off x="900113" y="3268663"/>
          <a:ext cx="152241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公式" r:id="rId9" imgW="952500" imgH="393700" progId="Equation.3">
                  <p:embed/>
                </p:oleObj>
              </mc:Choice>
              <mc:Fallback>
                <p:oleObj name="公式" r:id="rId9" imgW="952500" imgH="3937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268663"/>
                        <a:ext cx="1522412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90" name="Line 14"/>
          <p:cNvSpPr>
            <a:spLocks noChangeShapeType="1"/>
          </p:cNvSpPr>
          <p:nvPr/>
        </p:nvSpPr>
        <p:spPr bwMode="auto">
          <a:xfrm>
            <a:off x="2627313" y="3611563"/>
            <a:ext cx="503237" cy="0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6991" name="Object 15"/>
          <p:cNvGraphicFramePr>
            <a:graphicFrameLocks noChangeAspect="1"/>
          </p:cNvGraphicFramePr>
          <p:nvPr/>
        </p:nvGraphicFramePr>
        <p:xfrm>
          <a:off x="3294063" y="3217863"/>
          <a:ext cx="1143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公式" r:id="rId11" imgW="698500" imgH="457200" progId="Equation.3">
                  <p:embed/>
                </p:oleObj>
              </mc:Choice>
              <mc:Fallback>
                <p:oleObj name="公式" r:id="rId11" imgW="698500" imgH="457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4063" y="3217863"/>
                        <a:ext cx="11430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92" name="Line 16"/>
          <p:cNvSpPr>
            <a:spLocks noChangeShapeType="1"/>
          </p:cNvSpPr>
          <p:nvPr/>
        </p:nvSpPr>
        <p:spPr bwMode="auto">
          <a:xfrm>
            <a:off x="4787900" y="3609975"/>
            <a:ext cx="503238" cy="1588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6993" name="Object 17"/>
          <p:cNvGraphicFramePr>
            <a:graphicFrameLocks noChangeAspect="1"/>
          </p:cNvGraphicFramePr>
          <p:nvPr/>
        </p:nvGraphicFramePr>
        <p:xfrm>
          <a:off x="5518150" y="3230563"/>
          <a:ext cx="18764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公式" r:id="rId13" imgW="1193800" imgH="444500" progId="Equation.3">
                  <p:embed/>
                </p:oleObj>
              </mc:Choice>
              <mc:Fallback>
                <p:oleObj name="公式" r:id="rId13" imgW="1193800" imgH="4445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150" y="3230563"/>
                        <a:ext cx="187642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94" name="Object 18"/>
          <p:cNvGraphicFramePr>
            <a:graphicFrameLocks noChangeAspect="1"/>
          </p:cNvGraphicFramePr>
          <p:nvPr/>
        </p:nvGraphicFramePr>
        <p:xfrm>
          <a:off x="2125663" y="4103688"/>
          <a:ext cx="935037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公式" r:id="rId15" imgW="508000" imgH="203200" progId="Equation.3">
                  <p:embed/>
                </p:oleObj>
              </mc:Choice>
              <mc:Fallback>
                <p:oleObj name="公式" r:id="rId15" imgW="508000" imgH="203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663" y="4103688"/>
                        <a:ext cx="935037" cy="441325"/>
                      </a:xfrm>
                      <a:prstGeom prst="rect">
                        <a:avLst/>
                      </a:prstGeom>
                      <a:solidFill>
                        <a:srgbClr val="FFFFFF">
                          <a:alpha val="16078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95" name="Object 19"/>
          <p:cNvGraphicFramePr>
            <a:graphicFrameLocks noChangeAspect="1"/>
          </p:cNvGraphicFramePr>
          <p:nvPr/>
        </p:nvGraphicFramePr>
        <p:xfrm>
          <a:off x="3640138" y="4076700"/>
          <a:ext cx="157956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公式" r:id="rId17" imgW="901700" imgH="241300" progId="Equation.3">
                  <p:embed/>
                </p:oleObj>
              </mc:Choice>
              <mc:Fallback>
                <p:oleObj name="公式" r:id="rId17" imgW="901700" imgH="2413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138" y="4076700"/>
                        <a:ext cx="1579562" cy="498475"/>
                      </a:xfrm>
                      <a:prstGeom prst="rect">
                        <a:avLst/>
                      </a:prstGeom>
                      <a:solidFill>
                        <a:srgbClr val="FFFFFF">
                          <a:alpha val="16078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97" name="Object 21"/>
          <p:cNvGraphicFramePr>
            <a:graphicFrameLocks noChangeAspect="1"/>
          </p:cNvGraphicFramePr>
          <p:nvPr/>
        </p:nvGraphicFramePr>
        <p:xfrm>
          <a:off x="1474788" y="4805363"/>
          <a:ext cx="7096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公式" r:id="rId19" imgW="406400" imgH="177800" progId="Equation.3">
                  <p:embed/>
                </p:oleObj>
              </mc:Choice>
              <mc:Fallback>
                <p:oleObj name="公式" r:id="rId19" imgW="406400" imgH="1778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788" y="4805363"/>
                        <a:ext cx="7096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98" name="Object 22"/>
          <p:cNvGraphicFramePr>
            <a:graphicFrameLocks noChangeAspect="1"/>
          </p:cNvGraphicFramePr>
          <p:nvPr/>
        </p:nvGraphicFramePr>
        <p:xfrm>
          <a:off x="2989263" y="4724400"/>
          <a:ext cx="2590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公式" r:id="rId21" imgW="1663700" imgH="279400" progId="Equation.3">
                  <p:embed/>
                </p:oleObj>
              </mc:Choice>
              <mc:Fallback>
                <p:oleObj name="公式" r:id="rId21" imgW="1663700" imgH="2794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9263" y="4724400"/>
                        <a:ext cx="25908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78" name="Rectangle 2"/>
          <p:cNvSpPr>
            <a:spLocks noChangeArrowheads="1"/>
          </p:cNvSpPr>
          <p:nvPr/>
        </p:nvSpPr>
        <p:spPr bwMode="auto">
          <a:xfrm>
            <a:off x="323528" y="361950"/>
            <a:ext cx="958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dirty="0">
                <a:solidFill>
                  <a:srgbClr val="FFFF00"/>
                </a:solidFill>
                <a:latin typeface="宋体" panose="02010600030101010101" pitchFamily="2" charset="-122"/>
              </a:rPr>
              <a:t>3</a:t>
            </a:r>
            <a:endParaRPr lang="zh-CN" altLang="en-US" dirty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34842" name="Object 26"/>
          <p:cNvGraphicFramePr>
            <a:graphicFrameLocks noChangeAspect="1"/>
          </p:cNvGraphicFramePr>
          <p:nvPr/>
        </p:nvGraphicFramePr>
        <p:xfrm>
          <a:off x="136525" y="2368550"/>
          <a:ext cx="1525588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Equation" r:id="rId23" imgW="18897600" imgH="9448800" progId="Equation.DSMT4">
                  <p:embed/>
                </p:oleObj>
              </mc:Choice>
              <mc:Fallback>
                <p:oleObj name="Equation" r:id="rId23" imgW="18897600" imgH="94488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25" y="2368550"/>
                        <a:ext cx="1525588" cy="82708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43" name="Picture 27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205038"/>
            <a:ext cx="8969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4845" name="Object 29"/>
          <p:cNvGraphicFramePr>
            <a:graphicFrameLocks noChangeAspect="1"/>
          </p:cNvGraphicFramePr>
          <p:nvPr/>
        </p:nvGraphicFramePr>
        <p:xfrm>
          <a:off x="1619250" y="2586038"/>
          <a:ext cx="223202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Equation" r:id="rId26" imgW="1308100" imgH="406400" progId="Equation.DSMT4">
                  <p:embed/>
                </p:oleObj>
              </mc:Choice>
              <mc:Fallback>
                <p:oleObj name="Equation" r:id="rId26" imgW="1308100" imgH="4064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586038"/>
                        <a:ext cx="2232025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32"/>
          <p:cNvSpPr>
            <a:spLocks noChangeArrowheads="1"/>
          </p:cNvSpPr>
          <p:nvPr/>
        </p:nvSpPr>
        <p:spPr bwMode="auto">
          <a:xfrm>
            <a:off x="6804248" y="4229513"/>
            <a:ext cx="171879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66FFFF"/>
                </a:solidFill>
              </a:rPr>
              <a:t>注意变量替换的重要性</a:t>
            </a:r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126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6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6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6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6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6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6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6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26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6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26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26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26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6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26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269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269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autoUpdateAnimBg="0"/>
      <p:bldP spid="126980" grpId="0" autoUpdateAnimBg="0"/>
      <p:bldP spid="126981" grpId="0" autoUpdateAnimBg="0"/>
      <p:bldP spid="126982" grpId="0" autoUpdateAnimBg="0"/>
      <p:bldP spid="126985" grpId="0" animBg="1"/>
      <p:bldP spid="126986" grpId="0" animBg="1"/>
      <p:bldP spid="126990" grpId="0" animBg="1"/>
      <p:bldP spid="126992" grpId="0" animBg="1"/>
      <p:bldP spid="126978" grpId="0" autoUpdateAnimBg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ext Box 2"/>
          <p:cNvSpPr txBox="1">
            <a:spLocks noChangeArrowheads="1"/>
          </p:cNvSpPr>
          <p:nvPr/>
        </p:nvSpPr>
        <p:spPr bwMode="auto">
          <a:xfrm>
            <a:off x="250825" y="188913"/>
            <a:ext cx="2304951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09600" indent="-609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24000" indent="-609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81200" indent="-609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38400" indent="-609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95600" indent="-609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52800" indent="-609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10000" indent="-609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67200" indent="-609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ea1ChsPeriod" startAt="2"/>
            </a:pPr>
            <a:r>
              <a:rPr lang="zh-CN" altLang="en-US" sz="2800" dirty="0">
                <a:solidFill>
                  <a:srgbClr val="FFFF00"/>
                </a:solidFill>
              </a:rPr>
              <a:t>应用举例</a:t>
            </a:r>
            <a:r>
              <a:rPr lang="zh-CN" altLang="en-US" sz="2800" dirty="0">
                <a:solidFill>
                  <a:srgbClr val="FFFF00"/>
                </a:solidFill>
                <a:latin typeface="宋体" panose="02010600030101010101" pitchFamily="2" charset="-122"/>
              </a:rPr>
              <a:t>抛体运动</a:t>
            </a:r>
            <a:endParaRPr lang="zh-CN" altLang="en-US" sz="3200" dirty="0">
              <a:solidFill>
                <a:srgbClr val="66FF33"/>
              </a:solidFill>
            </a:endParaRPr>
          </a:p>
        </p:txBody>
      </p:sp>
      <p:sp>
        <p:nvSpPr>
          <p:cNvPr id="159747" name="Text Box 3"/>
          <p:cNvSpPr txBox="1">
            <a:spLocks noChangeArrowheads="1"/>
          </p:cNvSpPr>
          <p:nvPr/>
        </p:nvSpPr>
        <p:spPr bwMode="auto">
          <a:xfrm>
            <a:off x="323528" y="1171575"/>
            <a:ext cx="5111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66FFFF"/>
                </a:solidFill>
                <a:ea typeface="仿宋_GB2312"/>
              </a:rPr>
              <a:t>例</a:t>
            </a:r>
            <a:r>
              <a:rPr lang="en-US" altLang="zh-CN" dirty="0">
                <a:solidFill>
                  <a:srgbClr val="66FFFF"/>
                </a:solidFill>
                <a:ea typeface="仿宋_GB2312"/>
              </a:rPr>
              <a:t>4. </a:t>
            </a:r>
            <a:r>
              <a:rPr lang="zh-CN" altLang="zh-CN" dirty="0">
                <a:solidFill>
                  <a:srgbClr val="66FFFF"/>
                </a:solidFill>
                <a:ea typeface="仿宋_GB2312"/>
              </a:rPr>
              <a:t>无阻力抛体运动</a:t>
            </a:r>
            <a:r>
              <a:rPr lang="zh-CN" altLang="en-US" dirty="0">
                <a:solidFill>
                  <a:srgbClr val="66FFFF"/>
                </a:solidFill>
                <a:ea typeface="仿宋_GB2312"/>
              </a:rPr>
              <a:t>，如右图</a:t>
            </a:r>
            <a:endParaRPr lang="zh-CN" altLang="en-US" dirty="0">
              <a:solidFill>
                <a:srgbClr val="66FFFF"/>
              </a:solidFill>
              <a:ea typeface="仿宋_GB2312"/>
            </a:endParaRPr>
          </a:p>
        </p:txBody>
      </p:sp>
      <p:grpSp>
        <p:nvGrpSpPr>
          <p:cNvPr id="2" name="Group 4"/>
          <p:cNvGrpSpPr/>
          <p:nvPr/>
        </p:nvGrpSpPr>
        <p:grpSpPr bwMode="auto">
          <a:xfrm>
            <a:off x="4506913" y="588963"/>
            <a:ext cx="4313237" cy="2744787"/>
            <a:chOff x="2637" y="1541"/>
            <a:chExt cx="2717" cy="1729"/>
          </a:xfrm>
        </p:grpSpPr>
        <p:sp>
          <p:nvSpPr>
            <p:cNvPr id="77829" name="Line 5"/>
            <p:cNvSpPr>
              <a:spLocks noChangeShapeType="1"/>
            </p:cNvSpPr>
            <p:nvPr/>
          </p:nvSpPr>
          <p:spPr bwMode="auto">
            <a:xfrm>
              <a:off x="2809" y="3052"/>
              <a:ext cx="254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30" name="Line 6"/>
            <p:cNvSpPr>
              <a:spLocks noChangeShapeType="1"/>
            </p:cNvSpPr>
            <p:nvPr/>
          </p:nvSpPr>
          <p:spPr bwMode="auto">
            <a:xfrm flipV="1">
              <a:off x="2808" y="1559"/>
              <a:ext cx="0" cy="149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7831" name="Object 7"/>
            <p:cNvGraphicFramePr>
              <a:graphicFrameLocks noChangeAspect="1"/>
            </p:cNvGraphicFramePr>
            <p:nvPr/>
          </p:nvGraphicFramePr>
          <p:xfrm>
            <a:off x="2637" y="1541"/>
            <a:ext cx="138" cy="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公式" r:id="rId1" imgW="292100" imgH="355600" progId="Equation.3">
                    <p:embed/>
                  </p:oleObj>
                </mc:Choice>
                <mc:Fallback>
                  <p:oleObj name="公式" r:id="rId1" imgW="292100" imgH="3556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7" y="1541"/>
                          <a:ext cx="138" cy="1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832" name="Object 8"/>
            <p:cNvGraphicFramePr>
              <a:graphicFrameLocks noChangeAspect="1"/>
            </p:cNvGraphicFramePr>
            <p:nvPr/>
          </p:nvGraphicFramePr>
          <p:xfrm>
            <a:off x="2741" y="3102"/>
            <a:ext cx="112" cy="1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公式" r:id="rId3" imgW="228600" imgH="254000" progId="Equation.3">
                    <p:embed/>
                  </p:oleObj>
                </mc:Choice>
                <mc:Fallback>
                  <p:oleObj name="公式" r:id="rId3" imgW="228600" imgH="2540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1" y="3102"/>
                          <a:ext cx="112" cy="1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833" name="Object 9"/>
            <p:cNvGraphicFramePr>
              <a:graphicFrameLocks noChangeAspect="1"/>
            </p:cNvGraphicFramePr>
            <p:nvPr/>
          </p:nvGraphicFramePr>
          <p:xfrm>
            <a:off x="5230" y="3148"/>
            <a:ext cx="124" cy="1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公式" r:id="rId5" imgW="254000" imgH="254000" progId="Equation.3">
                    <p:embed/>
                  </p:oleObj>
                </mc:Choice>
                <mc:Fallback>
                  <p:oleObj name="公式" r:id="rId5" imgW="254000" imgH="2540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0" y="3148"/>
                          <a:ext cx="124" cy="1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10"/>
          <p:cNvGrpSpPr/>
          <p:nvPr/>
        </p:nvGrpSpPr>
        <p:grpSpPr bwMode="auto">
          <a:xfrm>
            <a:off x="4779963" y="1500188"/>
            <a:ext cx="889000" cy="1492250"/>
            <a:chOff x="2800" y="2139"/>
            <a:chExt cx="560" cy="940"/>
          </a:xfrm>
        </p:grpSpPr>
        <p:grpSp>
          <p:nvGrpSpPr>
            <p:cNvPr id="77835" name="Group 11"/>
            <p:cNvGrpSpPr/>
            <p:nvPr/>
          </p:nvGrpSpPr>
          <p:grpSpPr bwMode="auto">
            <a:xfrm>
              <a:off x="2892" y="2840"/>
              <a:ext cx="195" cy="215"/>
              <a:chOff x="2892" y="2840"/>
              <a:chExt cx="195" cy="215"/>
            </a:xfrm>
          </p:grpSpPr>
          <p:sp>
            <p:nvSpPr>
              <p:cNvPr id="77836" name="Freeform 12"/>
              <p:cNvSpPr/>
              <p:nvPr/>
            </p:nvSpPr>
            <p:spPr bwMode="auto">
              <a:xfrm>
                <a:off x="2892" y="2923"/>
                <a:ext cx="72" cy="132"/>
              </a:xfrm>
              <a:custGeom>
                <a:avLst/>
                <a:gdLst>
                  <a:gd name="T0" fmla="*/ 0 w 72"/>
                  <a:gd name="T1" fmla="*/ 0 h 132"/>
                  <a:gd name="T2" fmla="*/ 48 w 72"/>
                  <a:gd name="T3" fmla="*/ 60 h 132"/>
                  <a:gd name="T4" fmla="*/ 72 w 72"/>
                  <a:gd name="T5" fmla="*/ 132 h 132"/>
                  <a:gd name="T6" fmla="*/ 0 60000 65536"/>
                  <a:gd name="T7" fmla="*/ 0 60000 65536"/>
                  <a:gd name="T8" fmla="*/ 0 60000 65536"/>
                  <a:gd name="T9" fmla="*/ 0 w 72"/>
                  <a:gd name="T10" fmla="*/ 0 h 132"/>
                  <a:gd name="T11" fmla="*/ 72 w 72"/>
                  <a:gd name="T12" fmla="*/ 132 h 1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" h="132">
                    <a:moveTo>
                      <a:pt x="0" y="0"/>
                    </a:moveTo>
                    <a:cubicBezTo>
                      <a:pt x="8" y="10"/>
                      <a:pt x="36" y="38"/>
                      <a:pt x="48" y="60"/>
                    </a:cubicBezTo>
                    <a:cubicBezTo>
                      <a:pt x="60" y="82"/>
                      <a:pt x="67" y="117"/>
                      <a:pt x="72" y="132"/>
                    </a:cubicBezTo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77837" name="Object 13"/>
              <p:cNvGraphicFramePr>
                <a:graphicFrameLocks noChangeAspect="1"/>
              </p:cNvGraphicFramePr>
              <p:nvPr/>
            </p:nvGraphicFramePr>
            <p:xfrm>
              <a:off x="2971" y="2840"/>
              <a:ext cx="116" cy="1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" name="公式" r:id="rId7" imgW="241300" imgH="381000" progId="Equation.3">
                      <p:embed/>
                    </p:oleObj>
                  </mc:Choice>
                  <mc:Fallback>
                    <p:oleObj name="公式" r:id="rId7" imgW="241300" imgH="381000" progId="Equation.3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1" y="2840"/>
                            <a:ext cx="116" cy="1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7838" name="Group 14"/>
            <p:cNvGrpSpPr/>
            <p:nvPr/>
          </p:nvGrpSpPr>
          <p:grpSpPr bwMode="auto">
            <a:xfrm>
              <a:off x="2800" y="2139"/>
              <a:ext cx="560" cy="940"/>
              <a:chOff x="2808" y="2115"/>
              <a:chExt cx="560" cy="940"/>
            </a:xfrm>
          </p:grpSpPr>
          <p:sp>
            <p:nvSpPr>
              <p:cNvPr id="77839" name="Line 15"/>
              <p:cNvSpPr>
                <a:spLocks noChangeShapeType="1"/>
              </p:cNvSpPr>
              <p:nvPr/>
            </p:nvSpPr>
            <p:spPr bwMode="auto">
              <a:xfrm flipV="1">
                <a:off x="2808" y="2323"/>
                <a:ext cx="429" cy="732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77840" name="Object 16"/>
              <p:cNvGraphicFramePr>
                <a:graphicFrameLocks noChangeAspect="1"/>
              </p:cNvGraphicFramePr>
              <p:nvPr/>
            </p:nvGraphicFramePr>
            <p:xfrm>
              <a:off x="3198" y="2115"/>
              <a:ext cx="170" cy="2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" name="公式" r:id="rId9" imgW="381000" imgH="533400" progId="Equation.3">
                      <p:embed/>
                    </p:oleObj>
                  </mc:Choice>
                  <mc:Fallback>
                    <p:oleObj name="公式" r:id="rId9" imgW="381000" imgH="533400" progId="Equation.3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98" y="2115"/>
                            <a:ext cx="170" cy="2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9" name="Group 17"/>
          <p:cNvGrpSpPr/>
          <p:nvPr/>
        </p:nvGrpSpPr>
        <p:grpSpPr bwMode="auto">
          <a:xfrm>
            <a:off x="6156325" y="1077913"/>
            <a:ext cx="825500" cy="592137"/>
            <a:chOff x="3667" y="1858"/>
            <a:chExt cx="520" cy="373"/>
          </a:xfrm>
        </p:grpSpPr>
        <p:sp>
          <p:nvSpPr>
            <p:cNvPr id="77842" name="Line 18"/>
            <p:cNvSpPr>
              <a:spLocks noChangeShapeType="1"/>
            </p:cNvSpPr>
            <p:nvPr/>
          </p:nvSpPr>
          <p:spPr bwMode="auto">
            <a:xfrm flipV="1">
              <a:off x="3667" y="1995"/>
              <a:ext cx="520" cy="236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7843" name="Object 19"/>
            <p:cNvGraphicFramePr>
              <a:graphicFrameLocks noChangeAspect="1"/>
            </p:cNvGraphicFramePr>
            <p:nvPr/>
          </p:nvGraphicFramePr>
          <p:xfrm>
            <a:off x="3961" y="1858"/>
            <a:ext cx="124" cy="1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公式" r:id="rId11" imgW="254000" imgH="342900" progId="Equation.3">
                    <p:embed/>
                  </p:oleObj>
                </mc:Choice>
                <mc:Fallback>
                  <p:oleObj name="公式" r:id="rId11" imgW="254000" imgH="3429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1" y="1858"/>
                          <a:ext cx="124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9764" name="Freeform 20"/>
          <p:cNvSpPr/>
          <p:nvPr/>
        </p:nvSpPr>
        <p:spPr bwMode="auto">
          <a:xfrm>
            <a:off x="4835525" y="1603375"/>
            <a:ext cx="3505200" cy="1374775"/>
          </a:xfrm>
          <a:custGeom>
            <a:avLst/>
            <a:gdLst>
              <a:gd name="T0" fmla="*/ 0 w 2208"/>
              <a:gd name="T1" fmla="*/ 2147483646 h 866"/>
              <a:gd name="T2" fmla="*/ 2147483646 w 2208"/>
              <a:gd name="T3" fmla="*/ 2147483646 h 866"/>
              <a:gd name="T4" fmla="*/ 2147483646 w 2208"/>
              <a:gd name="T5" fmla="*/ 2147483646 h 866"/>
              <a:gd name="T6" fmla="*/ 2147483646 w 2208"/>
              <a:gd name="T7" fmla="*/ 2147483646 h 866"/>
              <a:gd name="T8" fmla="*/ 2147483646 w 2208"/>
              <a:gd name="T9" fmla="*/ 2147483646 h 8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08"/>
              <a:gd name="T16" fmla="*/ 0 h 866"/>
              <a:gd name="T17" fmla="*/ 2208 w 2208"/>
              <a:gd name="T18" fmla="*/ 866 h 86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08" h="866">
                <a:moveTo>
                  <a:pt x="0" y="866"/>
                </a:moveTo>
                <a:cubicBezTo>
                  <a:pt x="78" y="770"/>
                  <a:pt x="270" y="422"/>
                  <a:pt x="456" y="278"/>
                </a:cubicBezTo>
                <a:cubicBezTo>
                  <a:pt x="642" y="134"/>
                  <a:pt x="902" y="4"/>
                  <a:pt x="1116" y="2"/>
                </a:cubicBezTo>
                <a:cubicBezTo>
                  <a:pt x="1330" y="0"/>
                  <a:pt x="1558" y="124"/>
                  <a:pt x="1740" y="266"/>
                </a:cubicBezTo>
                <a:cubicBezTo>
                  <a:pt x="1922" y="408"/>
                  <a:pt x="2110" y="732"/>
                  <a:pt x="2208" y="854"/>
                </a:cubicBezTo>
              </a:path>
            </a:pathLst>
          </a:custGeom>
          <a:noFill/>
          <a:ln w="28575">
            <a:solidFill>
              <a:srgbClr val="66FF33"/>
            </a:solidFill>
            <a:prstDash val="dash"/>
            <a:round/>
            <a:head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" name="Group 21"/>
          <p:cNvGrpSpPr/>
          <p:nvPr/>
        </p:nvGrpSpPr>
        <p:grpSpPr bwMode="auto">
          <a:xfrm>
            <a:off x="4787900" y="1844675"/>
            <a:ext cx="887413" cy="1555750"/>
            <a:chOff x="2784" y="2359"/>
            <a:chExt cx="559" cy="980"/>
          </a:xfrm>
        </p:grpSpPr>
        <p:sp>
          <p:nvSpPr>
            <p:cNvPr id="77846" name="Line 22"/>
            <p:cNvSpPr>
              <a:spLocks noChangeShapeType="1"/>
            </p:cNvSpPr>
            <p:nvPr/>
          </p:nvSpPr>
          <p:spPr bwMode="auto">
            <a:xfrm>
              <a:off x="3228" y="2359"/>
              <a:ext cx="0" cy="708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prstDash val="dash"/>
              <a:round/>
              <a:head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47" name="Line 23"/>
            <p:cNvSpPr>
              <a:spLocks noChangeShapeType="1"/>
            </p:cNvSpPr>
            <p:nvPr/>
          </p:nvSpPr>
          <p:spPr bwMode="auto">
            <a:xfrm flipH="1">
              <a:off x="2784" y="3055"/>
              <a:ext cx="444" cy="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7848" name="Object 24"/>
            <p:cNvGraphicFramePr>
              <a:graphicFrameLocks noChangeAspect="1"/>
            </p:cNvGraphicFramePr>
            <p:nvPr/>
          </p:nvGraphicFramePr>
          <p:xfrm>
            <a:off x="3107" y="3113"/>
            <a:ext cx="23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公式" r:id="rId13" imgW="558800" imgH="533400" progId="Equation.3">
                    <p:embed/>
                  </p:oleObj>
                </mc:Choice>
                <mc:Fallback>
                  <p:oleObj name="公式" r:id="rId13" imgW="558800" imgH="53340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3113"/>
                          <a:ext cx="23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25"/>
          <p:cNvGrpSpPr/>
          <p:nvPr/>
        </p:nvGrpSpPr>
        <p:grpSpPr bwMode="auto">
          <a:xfrm>
            <a:off x="4330700" y="1628775"/>
            <a:ext cx="1128713" cy="1368425"/>
            <a:chOff x="2517" y="2205"/>
            <a:chExt cx="711" cy="862"/>
          </a:xfrm>
        </p:grpSpPr>
        <p:sp>
          <p:nvSpPr>
            <p:cNvPr id="77850" name="Line 26"/>
            <p:cNvSpPr>
              <a:spLocks noChangeShapeType="1"/>
            </p:cNvSpPr>
            <p:nvPr/>
          </p:nvSpPr>
          <p:spPr bwMode="auto">
            <a:xfrm flipH="1">
              <a:off x="2784" y="2347"/>
              <a:ext cx="444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prstDash val="dash"/>
              <a:round/>
              <a:head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51" name="Line 27"/>
            <p:cNvSpPr>
              <a:spLocks noChangeShapeType="1"/>
            </p:cNvSpPr>
            <p:nvPr/>
          </p:nvSpPr>
          <p:spPr bwMode="auto">
            <a:xfrm>
              <a:off x="2796" y="2359"/>
              <a:ext cx="0" cy="708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7852" name="Object 28"/>
            <p:cNvGraphicFramePr>
              <a:graphicFrameLocks noChangeAspect="1"/>
            </p:cNvGraphicFramePr>
            <p:nvPr/>
          </p:nvGraphicFramePr>
          <p:xfrm>
            <a:off x="2517" y="2205"/>
            <a:ext cx="243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公式" r:id="rId15" imgW="584200" imgH="596900" progId="Equation.3">
                    <p:embed/>
                  </p:oleObj>
                </mc:Choice>
                <mc:Fallback>
                  <p:oleObj name="公式" r:id="rId15" imgW="584200" imgH="59690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7" y="2205"/>
                          <a:ext cx="243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9773" name="Oval 29"/>
          <p:cNvSpPr>
            <a:spLocks noChangeArrowheads="1"/>
          </p:cNvSpPr>
          <p:nvPr/>
        </p:nvSpPr>
        <p:spPr bwMode="auto">
          <a:xfrm>
            <a:off x="4716463" y="2865438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74" name="Oval 30"/>
          <p:cNvSpPr>
            <a:spLocks noChangeArrowheads="1"/>
          </p:cNvSpPr>
          <p:nvPr/>
        </p:nvSpPr>
        <p:spPr bwMode="auto">
          <a:xfrm>
            <a:off x="4854575" y="269240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75" name="Oval 31"/>
          <p:cNvSpPr>
            <a:spLocks noChangeArrowheads="1"/>
          </p:cNvSpPr>
          <p:nvPr/>
        </p:nvSpPr>
        <p:spPr bwMode="auto">
          <a:xfrm>
            <a:off x="5006975" y="246380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76" name="Oval 32"/>
          <p:cNvSpPr>
            <a:spLocks noChangeArrowheads="1"/>
          </p:cNvSpPr>
          <p:nvPr/>
        </p:nvSpPr>
        <p:spPr bwMode="auto">
          <a:xfrm>
            <a:off x="5178425" y="227330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77" name="Oval 33"/>
          <p:cNvSpPr>
            <a:spLocks noChangeArrowheads="1"/>
          </p:cNvSpPr>
          <p:nvPr/>
        </p:nvSpPr>
        <p:spPr bwMode="auto">
          <a:xfrm>
            <a:off x="5349875" y="206375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78" name="Oval 34"/>
          <p:cNvSpPr>
            <a:spLocks noChangeArrowheads="1"/>
          </p:cNvSpPr>
          <p:nvPr/>
        </p:nvSpPr>
        <p:spPr bwMode="auto">
          <a:xfrm>
            <a:off x="5540375" y="189230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79" name="Oval 35"/>
          <p:cNvSpPr>
            <a:spLocks noChangeArrowheads="1"/>
          </p:cNvSpPr>
          <p:nvPr/>
        </p:nvSpPr>
        <p:spPr bwMode="auto">
          <a:xfrm>
            <a:off x="5788025" y="175895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0" name="Oval 36"/>
          <p:cNvSpPr>
            <a:spLocks noChangeArrowheads="1"/>
          </p:cNvSpPr>
          <p:nvPr/>
        </p:nvSpPr>
        <p:spPr bwMode="auto">
          <a:xfrm>
            <a:off x="6054725" y="162560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1" name="Oval 37"/>
          <p:cNvSpPr>
            <a:spLocks noChangeArrowheads="1"/>
          </p:cNvSpPr>
          <p:nvPr/>
        </p:nvSpPr>
        <p:spPr bwMode="auto">
          <a:xfrm>
            <a:off x="6378575" y="154940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2" name="Oval 38"/>
          <p:cNvSpPr>
            <a:spLocks noChangeArrowheads="1"/>
          </p:cNvSpPr>
          <p:nvPr/>
        </p:nvSpPr>
        <p:spPr bwMode="auto">
          <a:xfrm>
            <a:off x="6683375" y="154940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3" name="Oval 39"/>
          <p:cNvSpPr>
            <a:spLocks noChangeArrowheads="1"/>
          </p:cNvSpPr>
          <p:nvPr/>
        </p:nvSpPr>
        <p:spPr bwMode="auto">
          <a:xfrm>
            <a:off x="6969125" y="162560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4" name="Oval 40"/>
          <p:cNvSpPr>
            <a:spLocks noChangeArrowheads="1"/>
          </p:cNvSpPr>
          <p:nvPr/>
        </p:nvSpPr>
        <p:spPr bwMode="auto">
          <a:xfrm>
            <a:off x="7216775" y="172085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5" name="Oval 41"/>
          <p:cNvSpPr>
            <a:spLocks noChangeArrowheads="1"/>
          </p:cNvSpPr>
          <p:nvPr/>
        </p:nvSpPr>
        <p:spPr bwMode="auto">
          <a:xfrm>
            <a:off x="7445375" y="189230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6" name="Oval 42"/>
          <p:cNvSpPr>
            <a:spLocks noChangeArrowheads="1"/>
          </p:cNvSpPr>
          <p:nvPr/>
        </p:nvSpPr>
        <p:spPr bwMode="auto">
          <a:xfrm>
            <a:off x="7654925" y="208280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7" name="Oval 43"/>
          <p:cNvSpPr>
            <a:spLocks noChangeArrowheads="1"/>
          </p:cNvSpPr>
          <p:nvPr/>
        </p:nvSpPr>
        <p:spPr bwMode="auto">
          <a:xfrm>
            <a:off x="7826375" y="229235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8" name="Oval 44"/>
          <p:cNvSpPr>
            <a:spLocks noChangeArrowheads="1"/>
          </p:cNvSpPr>
          <p:nvPr/>
        </p:nvSpPr>
        <p:spPr bwMode="auto">
          <a:xfrm>
            <a:off x="7978775" y="248285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9" name="Oval 45"/>
          <p:cNvSpPr>
            <a:spLocks noChangeArrowheads="1"/>
          </p:cNvSpPr>
          <p:nvPr/>
        </p:nvSpPr>
        <p:spPr bwMode="auto">
          <a:xfrm>
            <a:off x="8093075" y="269240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90" name="Oval 46"/>
          <p:cNvSpPr>
            <a:spLocks noChangeArrowheads="1"/>
          </p:cNvSpPr>
          <p:nvPr/>
        </p:nvSpPr>
        <p:spPr bwMode="auto">
          <a:xfrm>
            <a:off x="8226425" y="2921000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grpSp>
        <p:nvGrpSpPr>
          <p:cNvPr id="15" name="Group 47"/>
          <p:cNvGrpSpPr/>
          <p:nvPr/>
        </p:nvGrpSpPr>
        <p:grpSpPr bwMode="auto">
          <a:xfrm>
            <a:off x="6149975" y="1682750"/>
            <a:ext cx="265113" cy="895350"/>
            <a:chOff x="3663" y="2239"/>
            <a:chExt cx="167" cy="564"/>
          </a:xfrm>
        </p:grpSpPr>
        <p:sp>
          <p:nvSpPr>
            <p:cNvPr id="77872" name="Line 48"/>
            <p:cNvSpPr>
              <a:spLocks noChangeShapeType="1"/>
            </p:cNvSpPr>
            <p:nvPr/>
          </p:nvSpPr>
          <p:spPr bwMode="auto">
            <a:xfrm>
              <a:off x="3663" y="2239"/>
              <a:ext cx="0" cy="564"/>
            </a:xfrm>
            <a:prstGeom prst="line">
              <a:avLst/>
            </a:prstGeom>
            <a:noFill/>
            <a:ln w="38100">
              <a:solidFill>
                <a:srgbClr val="CCFFCC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7873" name="Object 49"/>
            <p:cNvGraphicFramePr>
              <a:graphicFrameLocks noChangeAspect="1"/>
            </p:cNvGraphicFramePr>
            <p:nvPr/>
          </p:nvGraphicFramePr>
          <p:xfrm>
            <a:off x="3696" y="2523"/>
            <a:ext cx="134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公式" r:id="rId17" imgW="292100" imgH="431800" progId="Equation.3">
                    <p:embed/>
                  </p:oleObj>
                </mc:Choice>
                <mc:Fallback>
                  <p:oleObj name="公式" r:id="rId17" imgW="292100" imgH="431800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2523"/>
                          <a:ext cx="134" cy="1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Text Box 50"/>
          <p:cNvSpPr txBox="1">
            <a:spLocks noChangeArrowheads="1"/>
          </p:cNvSpPr>
          <p:nvPr/>
        </p:nvSpPr>
        <p:spPr bwMode="auto">
          <a:xfrm>
            <a:off x="323528" y="1700213"/>
            <a:ext cx="1727200" cy="4572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</a:ln>
          <a:effectLst/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初始条件为</a:t>
            </a:r>
            <a:endParaRPr lang="zh-CN" altLang="en-US" b="0" dirty="0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35911" name="Object 71"/>
          <p:cNvGraphicFramePr>
            <a:graphicFrameLocks noChangeAspect="1"/>
          </p:cNvGraphicFramePr>
          <p:nvPr/>
        </p:nvGraphicFramePr>
        <p:xfrm>
          <a:off x="371474" y="2170113"/>
          <a:ext cx="4014788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Equation" r:id="rId19" imgW="41452800" imgH="11582400" progId="Equation.DSMT4">
                  <p:embed/>
                </p:oleObj>
              </mc:Choice>
              <mc:Fallback>
                <p:oleObj name="Equation" r:id="rId19" imgW="41452800" imgH="11582400" progId="Equation.DSMT4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4" y="2170113"/>
                        <a:ext cx="4014788" cy="1144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50"/>
          <p:cNvSpPr txBox="1">
            <a:spLocks noChangeArrowheads="1"/>
          </p:cNvSpPr>
          <p:nvPr/>
        </p:nvSpPr>
        <p:spPr bwMode="auto">
          <a:xfrm>
            <a:off x="313460" y="3331840"/>
            <a:ext cx="8103465" cy="461665"/>
          </a:xfrm>
          <a:prstGeom prst="rect">
            <a:avLst/>
          </a:prstGeom>
          <a:noFill/>
          <a:ln w="38100">
            <a:noFill/>
            <a:miter lim="800000"/>
            <a:headEnd type="none" w="sm" len="sm"/>
          </a:ln>
          <a:effectLst/>
        </p:spPr>
        <p:txBody>
          <a:bodyPr wrap="square"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求速度，运动方程和轨迹方程，以及射高和射程（</a:t>
            </a:r>
            <a:r>
              <a:rPr lang="zh-CN" altLang="en-US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推导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）</a:t>
            </a:r>
            <a:endParaRPr lang="zh-CN" altLang="en-US" b="0" dirty="0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69" name="Text Box 6"/>
          <p:cNvSpPr txBox="1">
            <a:spLocks noChangeArrowheads="1"/>
          </p:cNvSpPr>
          <p:nvPr/>
        </p:nvSpPr>
        <p:spPr bwMode="auto">
          <a:xfrm>
            <a:off x="250825" y="3953322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FF00"/>
                </a:solidFill>
                <a:latin typeface="宋体" panose="02010600030101010101" pitchFamily="2" charset="-122"/>
              </a:rPr>
              <a:t>解</a:t>
            </a:r>
            <a:endParaRPr lang="zh-CN" altLang="en-US" dirty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3203848" y="4005064"/>
          <a:ext cx="186372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Equation" r:id="rId21" imgW="20421600" imgH="9448800" progId="Equation.DSMT4">
                  <p:embed/>
                </p:oleObj>
              </mc:Choice>
              <mc:Fallback>
                <p:oleObj name="Equation" r:id="rId21" imgW="20421600" imgH="9448800" progId="Equation.DSMT4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203848" y="4005064"/>
                        <a:ext cx="1863725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2644775" y="4935538"/>
          <a:ext cx="311467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Equation" r:id="rId23" imgW="34442400" imgH="8534400" progId="Equation.DSMT4">
                  <p:embed/>
                </p:oleObj>
              </mc:Choice>
              <mc:Fallback>
                <p:oleObj name="Equation" r:id="rId23" imgW="34442400" imgH="8534400" progId="Equation.DSMT4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644775" y="4935538"/>
                        <a:ext cx="3114675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2205831" y="5870473"/>
          <a:ext cx="3929062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Equation" r:id="rId25" imgW="48463200" imgH="6096000" progId="Equation.DSMT4">
                  <p:embed/>
                </p:oleObj>
              </mc:Choice>
              <mc:Fallback>
                <p:oleObj name="Equation" r:id="rId25" imgW="48463200" imgH="6096000" progId="Equation.DSMT4">
                  <p:embed/>
                  <p:pic>
                    <p:nvPicPr>
                      <p:cNvPr id="0" name="图片 24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205831" y="5870473"/>
                        <a:ext cx="3929062" cy="49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9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9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59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5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5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6" grpId="0"/>
      <p:bldP spid="159747" grpId="0" autoUpdateAnimBg="0"/>
      <p:bldP spid="159764" grpId="0" animBg="1"/>
      <p:bldP spid="159773" grpId="0" animBg="1"/>
      <p:bldP spid="159774" grpId="0" animBg="1"/>
      <p:bldP spid="159775" grpId="0" animBg="1"/>
      <p:bldP spid="159776" grpId="0" animBg="1"/>
      <p:bldP spid="159777" grpId="0" animBg="1"/>
      <p:bldP spid="159778" grpId="0" animBg="1"/>
      <p:bldP spid="159779" grpId="0" animBg="1"/>
      <p:bldP spid="159780" grpId="0" animBg="1"/>
      <p:bldP spid="159781" grpId="0" animBg="1"/>
      <p:bldP spid="159782" grpId="0" animBg="1"/>
      <p:bldP spid="159783" grpId="0" animBg="1"/>
      <p:bldP spid="159784" grpId="0" animBg="1"/>
      <p:bldP spid="159785" grpId="0" animBg="1"/>
      <p:bldP spid="159786" grpId="0" animBg="1"/>
      <p:bldP spid="159787" grpId="0" animBg="1"/>
      <p:bldP spid="159788" grpId="0" animBg="1"/>
      <p:bldP spid="159789" grpId="0" animBg="1"/>
      <p:bldP spid="159790" grpId="0" animBg="1"/>
      <p:bldP spid="69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 bwMode="auto">
          <a:xfrm>
            <a:off x="4676205" y="116632"/>
            <a:ext cx="4313237" cy="2744787"/>
            <a:chOff x="2637" y="1541"/>
            <a:chExt cx="2717" cy="1729"/>
          </a:xfrm>
        </p:grpSpPr>
        <p:sp>
          <p:nvSpPr>
            <p:cNvPr id="77829" name="Line 5"/>
            <p:cNvSpPr>
              <a:spLocks noChangeShapeType="1"/>
            </p:cNvSpPr>
            <p:nvPr/>
          </p:nvSpPr>
          <p:spPr bwMode="auto">
            <a:xfrm>
              <a:off x="2809" y="3052"/>
              <a:ext cx="254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30" name="Line 6"/>
            <p:cNvSpPr>
              <a:spLocks noChangeShapeType="1"/>
            </p:cNvSpPr>
            <p:nvPr/>
          </p:nvSpPr>
          <p:spPr bwMode="auto">
            <a:xfrm flipV="1">
              <a:off x="2808" y="1559"/>
              <a:ext cx="0" cy="149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7831" name="Object 7"/>
            <p:cNvGraphicFramePr>
              <a:graphicFrameLocks noChangeAspect="1"/>
            </p:cNvGraphicFramePr>
            <p:nvPr/>
          </p:nvGraphicFramePr>
          <p:xfrm>
            <a:off x="2637" y="1541"/>
            <a:ext cx="138" cy="1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公式" r:id="rId1" imgW="292100" imgH="355600" progId="Equation.3">
                    <p:embed/>
                  </p:oleObj>
                </mc:Choice>
                <mc:Fallback>
                  <p:oleObj name="公式" r:id="rId1" imgW="292100" imgH="355600" progId="Equation.3">
                    <p:embed/>
                    <p:pic>
                      <p:nvPicPr>
                        <p:cNvPr id="0" name="图片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7" y="1541"/>
                          <a:ext cx="138" cy="1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832" name="Object 8"/>
            <p:cNvGraphicFramePr>
              <a:graphicFrameLocks noChangeAspect="1"/>
            </p:cNvGraphicFramePr>
            <p:nvPr/>
          </p:nvGraphicFramePr>
          <p:xfrm>
            <a:off x="2741" y="3102"/>
            <a:ext cx="112" cy="1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公式" r:id="rId3" imgW="228600" imgH="254000" progId="Equation.3">
                    <p:embed/>
                  </p:oleObj>
                </mc:Choice>
                <mc:Fallback>
                  <p:oleObj name="公式" r:id="rId3" imgW="228600" imgH="254000" progId="Equation.3">
                    <p:embed/>
                    <p:pic>
                      <p:nvPicPr>
                        <p:cNvPr id="0" name="图片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1" y="3102"/>
                          <a:ext cx="112" cy="1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833" name="Object 9"/>
            <p:cNvGraphicFramePr>
              <a:graphicFrameLocks noChangeAspect="1"/>
            </p:cNvGraphicFramePr>
            <p:nvPr/>
          </p:nvGraphicFramePr>
          <p:xfrm>
            <a:off x="5230" y="3148"/>
            <a:ext cx="124" cy="1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公式" r:id="rId5" imgW="254000" imgH="254000" progId="Equation.3">
                    <p:embed/>
                  </p:oleObj>
                </mc:Choice>
                <mc:Fallback>
                  <p:oleObj name="公式" r:id="rId5" imgW="254000" imgH="254000" progId="Equation.3">
                    <p:embed/>
                    <p:pic>
                      <p:nvPicPr>
                        <p:cNvPr id="0" name="图片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0" y="3148"/>
                          <a:ext cx="124" cy="1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10"/>
          <p:cNvGrpSpPr/>
          <p:nvPr/>
        </p:nvGrpSpPr>
        <p:grpSpPr bwMode="auto">
          <a:xfrm>
            <a:off x="4949255" y="1027857"/>
            <a:ext cx="889000" cy="1492250"/>
            <a:chOff x="2800" y="2139"/>
            <a:chExt cx="560" cy="940"/>
          </a:xfrm>
        </p:grpSpPr>
        <p:grpSp>
          <p:nvGrpSpPr>
            <p:cNvPr id="77835" name="Group 11"/>
            <p:cNvGrpSpPr/>
            <p:nvPr/>
          </p:nvGrpSpPr>
          <p:grpSpPr bwMode="auto">
            <a:xfrm>
              <a:off x="2892" y="2840"/>
              <a:ext cx="195" cy="215"/>
              <a:chOff x="2892" y="2840"/>
              <a:chExt cx="195" cy="215"/>
            </a:xfrm>
          </p:grpSpPr>
          <p:sp>
            <p:nvSpPr>
              <p:cNvPr id="77836" name="Freeform 12"/>
              <p:cNvSpPr/>
              <p:nvPr/>
            </p:nvSpPr>
            <p:spPr bwMode="auto">
              <a:xfrm>
                <a:off x="2892" y="2923"/>
                <a:ext cx="72" cy="132"/>
              </a:xfrm>
              <a:custGeom>
                <a:avLst/>
                <a:gdLst>
                  <a:gd name="T0" fmla="*/ 0 w 72"/>
                  <a:gd name="T1" fmla="*/ 0 h 132"/>
                  <a:gd name="T2" fmla="*/ 48 w 72"/>
                  <a:gd name="T3" fmla="*/ 60 h 132"/>
                  <a:gd name="T4" fmla="*/ 72 w 72"/>
                  <a:gd name="T5" fmla="*/ 132 h 132"/>
                  <a:gd name="T6" fmla="*/ 0 60000 65536"/>
                  <a:gd name="T7" fmla="*/ 0 60000 65536"/>
                  <a:gd name="T8" fmla="*/ 0 60000 65536"/>
                  <a:gd name="T9" fmla="*/ 0 w 72"/>
                  <a:gd name="T10" fmla="*/ 0 h 132"/>
                  <a:gd name="T11" fmla="*/ 72 w 72"/>
                  <a:gd name="T12" fmla="*/ 132 h 1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" h="132">
                    <a:moveTo>
                      <a:pt x="0" y="0"/>
                    </a:moveTo>
                    <a:cubicBezTo>
                      <a:pt x="8" y="10"/>
                      <a:pt x="36" y="38"/>
                      <a:pt x="48" y="60"/>
                    </a:cubicBezTo>
                    <a:cubicBezTo>
                      <a:pt x="60" y="82"/>
                      <a:pt x="67" y="117"/>
                      <a:pt x="72" y="132"/>
                    </a:cubicBezTo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77837" name="Object 13"/>
              <p:cNvGraphicFramePr>
                <a:graphicFrameLocks noChangeAspect="1"/>
              </p:cNvGraphicFramePr>
              <p:nvPr/>
            </p:nvGraphicFramePr>
            <p:xfrm>
              <a:off x="2971" y="2840"/>
              <a:ext cx="116" cy="1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" name="公式" r:id="rId7" imgW="241300" imgH="381000" progId="Equation.3">
                      <p:embed/>
                    </p:oleObj>
                  </mc:Choice>
                  <mc:Fallback>
                    <p:oleObj name="公式" r:id="rId7" imgW="241300" imgH="381000" progId="Equation.3">
                      <p:embed/>
                      <p:pic>
                        <p:nvPicPr>
                          <p:cNvPr id="0" name="图片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1" y="2840"/>
                            <a:ext cx="116" cy="1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7838" name="Group 14"/>
            <p:cNvGrpSpPr/>
            <p:nvPr/>
          </p:nvGrpSpPr>
          <p:grpSpPr bwMode="auto">
            <a:xfrm>
              <a:off x="2800" y="2139"/>
              <a:ext cx="560" cy="940"/>
              <a:chOff x="2808" y="2115"/>
              <a:chExt cx="560" cy="940"/>
            </a:xfrm>
          </p:grpSpPr>
          <p:sp>
            <p:nvSpPr>
              <p:cNvPr id="77839" name="Line 15"/>
              <p:cNvSpPr>
                <a:spLocks noChangeShapeType="1"/>
              </p:cNvSpPr>
              <p:nvPr/>
            </p:nvSpPr>
            <p:spPr bwMode="auto">
              <a:xfrm flipV="1">
                <a:off x="2808" y="2323"/>
                <a:ext cx="429" cy="732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 type="none" w="sm" len="sm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aphicFrame>
            <p:nvGraphicFramePr>
              <p:cNvPr id="77840" name="Object 16"/>
              <p:cNvGraphicFramePr>
                <a:graphicFrameLocks noChangeAspect="1"/>
              </p:cNvGraphicFramePr>
              <p:nvPr/>
            </p:nvGraphicFramePr>
            <p:xfrm>
              <a:off x="3198" y="2115"/>
              <a:ext cx="170" cy="2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" name="公式" r:id="rId9" imgW="381000" imgH="533400" progId="Equation.3">
                      <p:embed/>
                    </p:oleObj>
                  </mc:Choice>
                  <mc:Fallback>
                    <p:oleObj name="公式" r:id="rId9" imgW="381000" imgH="533400" progId="Equation.3">
                      <p:embed/>
                      <p:pic>
                        <p:nvPicPr>
                          <p:cNvPr id="0" name="图片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98" y="2115"/>
                            <a:ext cx="170" cy="2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9" name="Group 17"/>
          <p:cNvGrpSpPr/>
          <p:nvPr/>
        </p:nvGrpSpPr>
        <p:grpSpPr bwMode="auto">
          <a:xfrm>
            <a:off x="6325617" y="605582"/>
            <a:ext cx="825500" cy="592137"/>
            <a:chOff x="3667" y="1858"/>
            <a:chExt cx="520" cy="373"/>
          </a:xfrm>
        </p:grpSpPr>
        <p:sp>
          <p:nvSpPr>
            <p:cNvPr id="77842" name="Line 18"/>
            <p:cNvSpPr>
              <a:spLocks noChangeShapeType="1"/>
            </p:cNvSpPr>
            <p:nvPr/>
          </p:nvSpPr>
          <p:spPr bwMode="auto">
            <a:xfrm flipV="1">
              <a:off x="3667" y="1995"/>
              <a:ext cx="520" cy="236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7843" name="Object 19"/>
            <p:cNvGraphicFramePr>
              <a:graphicFrameLocks noChangeAspect="1"/>
            </p:cNvGraphicFramePr>
            <p:nvPr/>
          </p:nvGraphicFramePr>
          <p:xfrm>
            <a:off x="3961" y="1858"/>
            <a:ext cx="124" cy="1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公式" r:id="rId11" imgW="254000" imgH="342900" progId="Equation.3">
                    <p:embed/>
                  </p:oleObj>
                </mc:Choice>
                <mc:Fallback>
                  <p:oleObj name="公式" r:id="rId11" imgW="254000" imgH="342900" progId="Equation.3">
                    <p:embed/>
                    <p:pic>
                      <p:nvPicPr>
                        <p:cNvPr id="0" name="图片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1" y="1858"/>
                          <a:ext cx="124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9764" name="Freeform 20"/>
          <p:cNvSpPr/>
          <p:nvPr/>
        </p:nvSpPr>
        <p:spPr bwMode="auto">
          <a:xfrm>
            <a:off x="5004817" y="1131044"/>
            <a:ext cx="3505200" cy="1374775"/>
          </a:xfrm>
          <a:custGeom>
            <a:avLst/>
            <a:gdLst>
              <a:gd name="T0" fmla="*/ 0 w 2208"/>
              <a:gd name="T1" fmla="*/ 2147483646 h 866"/>
              <a:gd name="T2" fmla="*/ 2147483646 w 2208"/>
              <a:gd name="T3" fmla="*/ 2147483646 h 866"/>
              <a:gd name="T4" fmla="*/ 2147483646 w 2208"/>
              <a:gd name="T5" fmla="*/ 2147483646 h 866"/>
              <a:gd name="T6" fmla="*/ 2147483646 w 2208"/>
              <a:gd name="T7" fmla="*/ 2147483646 h 866"/>
              <a:gd name="T8" fmla="*/ 2147483646 w 2208"/>
              <a:gd name="T9" fmla="*/ 2147483646 h 8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08"/>
              <a:gd name="T16" fmla="*/ 0 h 866"/>
              <a:gd name="T17" fmla="*/ 2208 w 2208"/>
              <a:gd name="T18" fmla="*/ 866 h 86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08" h="866">
                <a:moveTo>
                  <a:pt x="0" y="866"/>
                </a:moveTo>
                <a:cubicBezTo>
                  <a:pt x="78" y="770"/>
                  <a:pt x="270" y="422"/>
                  <a:pt x="456" y="278"/>
                </a:cubicBezTo>
                <a:cubicBezTo>
                  <a:pt x="642" y="134"/>
                  <a:pt x="902" y="4"/>
                  <a:pt x="1116" y="2"/>
                </a:cubicBezTo>
                <a:cubicBezTo>
                  <a:pt x="1330" y="0"/>
                  <a:pt x="1558" y="124"/>
                  <a:pt x="1740" y="266"/>
                </a:cubicBezTo>
                <a:cubicBezTo>
                  <a:pt x="1922" y="408"/>
                  <a:pt x="2110" y="732"/>
                  <a:pt x="2208" y="854"/>
                </a:cubicBezTo>
              </a:path>
            </a:pathLst>
          </a:custGeom>
          <a:noFill/>
          <a:ln w="28575">
            <a:solidFill>
              <a:srgbClr val="66FF33"/>
            </a:solidFill>
            <a:prstDash val="dash"/>
            <a:round/>
            <a:head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" name="Group 21"/>
          <p:cNvGrpSpPr/>
          <p:nvPr/>
        </p:nvGrpSpPr>
        <p:grpSpPr bwMode="auto">
          <a:xfrm>
            <a:off x="4957192" y="1372344"/>
            <a:ext cx="887413" cy="1555750"/>
            <a:chOff x="2784" y="2359"/>
            <a:chExt cx="559" cy="980"/>
          </a:xfrm>
        </p:grpSpPr>
        <p:sp>
          <p:nvSpPr>
            <p:cNvPr id="77846" name="Line 22"/>
            <p:cNvSpPr>
              <a:spLocks noChangeShapeType="1"/>
            </p:cNvSpPr>
            <p:nvPr/>
          </p:nvSpPr>
          <p:spPr bwMode="auto">
            <a:xfrm>
              <a:off x="3228" y="2359"/>
              <a:ext cx="0" cy="708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prstDash val="dash"/>
              <a:round/>
              <a:head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47" name="Line 23"/>
            <p:cNvSpPr>
              <a:spLocks noChangeShapeType="1"/>
            </p:cNvSpPr>
            <p:nvPr/>
          </p:nvSpPr>
          <p:spPr bwMode="auto">
            <a:xfrm flipH="1">
              <a:off x="2784" y="3055"/>
              <a:ext cx="444" cy="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7848" name="Object 24"/>
            <p:cNvGraphicFramePr>
              <a:graphicFrameLocks noChangeAspect="1"/>
            </p:cNvGraphicFramePr>
            <p:nvPr/>
          </p:nvGraphicFramePr>
          <p:xfrm>
            <a:off x="3107" y="3113"/>
            <a:ext cx="23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公式" r:id="rId13" imgW="558800" imgH="533400" progId="Equation.3">
                    <p:embed/>
                  </p:oleObj>
                </mc:Choice>
                <mc:Fallback>
                  <p:oleObj name="公式" r:id="rId13" imgW="558800" imgH="533400" progId="Equation.3">
                    <p:embed/>
                    <p:pic>
                      <p:nvPicPr>
                        <p:cNvPr id="0" name="图片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3113"/>
                          <a:ext cx="23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25"/>
          <p:cNvGrpSpPr/>
          <p:nvPr/>
        </p:nvGrpSpPr>
        <p:grpSpPr bwMode="auto">
          <a:xfrm>
            <a:off x="4499992" y="1156444"/>
            <a:ext cx="1128713" cy="1368425"/>
            <a:chOff x="2517" y="2205"/>
            <a:chExt cx="711" cy="862"/>
          </a:xfrm>
        </p:grpSpPr>
        <p:sp>
          <p:nvSpPr>
            <p:cNvPr id="77850" name="Line 26"/>
            <p:cNvSpPr>
              <a:spLocks noChangeShapeType="1"/>
            </p:cNvSpPr>
            <p:nvPr/>
          </p:nvSpPr>
          <p:spPr bwMode="auto">
            <a:xfrm flipH="1">
              <a:off x="2784" y="2347"/>
              <a:ext cx="444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prstDash val="dash"/>
              <a:round/>
              <a:head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51" name="Line 27"/>
            <p:cNvSpPr>
              <a:spLocks noChangeShapeType="1"/>
            </p:cNvSpPr>
            <p:nvPr/>
          </p:nvSpPr>
          <p:spPr bwMode="auto">
            <a:xfrm>
              <a:off x="2796" y="2359"/>
              <a:ext cx="0" cy="708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7852" name="Object 28"/>
            <p:cNvGraphicFramePr>
              <a:graphicFrameLocks noChangeAspect="1"/>
            </p:cNvGraphicFramePr>
            <p:nvPr/>
          </p:nvGraphicFramePr>
          <p:xfrm>
            <a:off x="2517" y="2205"/>
            <a:ext cx="243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" name="公式" r:id="rId15" imgW="584200" imgH="596900" progId="Equation.3">
                    <p:embed/>
                  </p:oleObj>
                </mc:Choice>
                <mc:Fallback>
                  <p:oleObj name="公式" r:id="rId15" imgW="584200" imgH="596900" progId="Equation.3">
                    <p:embed/>
                    <p:pic>
                      <p:nvPicPr>
                        <p:cNvPr id="0" name="图片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7" y="2205"/>
                          <a:ext cx="243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9773" name="Oval 29"/>
          <p:cNvSpPr>
            <a:spLocks noChangeArrowheads="1"/>
          </p:cNvSpPr>
          <p:nvPr/>
        </p:nvSpPr>
        <p:spPr bwMode="auto">
          <a:xfrm>
            <a:off x="4885755" y="2393107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74" name="Oval 30"/>
          <p:cNvSpPr>
            <a:spLocks noChangeArrowheads="1"/>
          </p:cNvSpPr>
          <p:nvPr/>
        </p:nvSpPr>
        <p:spPr bwMode="auto">
          <a:xfrm>
            <a:off x="5023867" y="222006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75" name="Oval 31"/>
          <p:cNvSpPr>
            <a:spLocks noChangeArrowheads="1"/>
          </p:cNvSpPr>
          <p:nvPr/>
        </p:nvSpPr>
        <p:spPr bwMode="auto">
          <a:xfrm>
            <a:off x="5176267" y="199146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76" name="Oval 32"/>
          <p:cNvSpPr>
            <a:spLocks noChangeArrowheads="1"/>
          </p:cNvSpPr>
          <p:nvPr/>
        </p:nvSpPr>
        <p:spPr bwMode="auto">
          <a:xfrm>
            <a:off x="5347717" y="180096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77" name="Oval 33"/>
          <p:cNvSpPr>
            <a:spLocks noChangeArrowheads="1"/>
          </p:cNvSpPr>
          <p:nvPr/>
        </p:nvSpPr>
        <p:spPr bwMode="auto">
          <a:xfrm>
            <a:off x="5519167" y="159141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78" name="Oval 34"/>
          <p:cNvSpPr>
            <a:spLocks noChangeArrowheads="1"/>
          </p:cNvSpPr>
          <p:nvPr/>
        </p:nvSpPr>
        <p:spPr bwMode="auto">
          <a:xfrm>
            <a:off x="5709667" y="141996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79" name="Oval 35"/>
          <p:cNvSpPr>
            <a:spLocks noChangeArrowheads="1"/>
          </p:cNvSpPr>
          <p:nvPr/>
        </p:nvSpPr>
        <p:spPr bwMode="auto">
          <a:xfrm>
            <a:off x="5957317" y="128661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0" name="Oval 36"/>
          <p:cNvSpPr>
            <a:spLocks noChangeArrowheads="1"/>
          </p:cNvSpPr>
          <p:nvPr/>
        </p:nvSpPr>
        <p:spPr bwMode="auto">
          <a:xfrm>
            <a:off x="6224017" y="115326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1" name="Oval 37"/>
          <p:cNvSpPr>
            <a:spLocks noChangeArrowheads="1"/>
          </p:cNvSpPr>
          <p:nvPr/>
        </p:nvSpPr>
        <p:spPr bwMode="auto">
          <a:xfrm>
            <a:off x="6547867" y="107706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2" name="Oval 38"/>
          <p:cNvSpPr>
            <a:spLocks noChangeArrowheads="1"/>
          </p:cNvSpPr>
          <p:nvPr/>
        </p:nvSpPr>
        <p:spPr bwMode="auto">
          <a:xfrm>
            <a:off x="6852667" y="107706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3" name="Oval 39"/>
          <p:cNvSpPr>
            <a:spLocks noChangeArrowheads="1"/>
          </p:cNvSpPr>
          <p:nvPr/>
        </p:nvSpPr>
        <p:spPr bwMode="auto">
          <a:xfrm>
            <a:off x="7138417" y="115326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4" name="Oval 40"/>
          <p:cNvSpPr>
            <a:spLocks noChangeArrowheads="1"/>
          </p:cNvSpPr>
          <p:nvPr/>
        </p:nvSpPr>
        <p:spPr bwMode="auto">
          <a:xfrm>
            <a:off x="7386067" y="124851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5" name="Oval 41"/>
          <p:cNvSpPr>
            <a:spLocks noChangeArrowheads="1"/>
          </p:cNvSpPr>
          <p:nvPr/>
        </p:nvSpPr>
        <p:spPr bwMode="auto">
          <a:xfrm>
            <a:off x="7614667" y="141996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6" name="Oval 42"/>
          <p:cNvSpPr>
            <a:spLocks noChangeArrowheads="1"/>
          </p:cNvSpPr>
          <p:nvPr/>
        </p:nvSpPr>
        <p:spPr bwMode="auto">
          <a:xfrm>
            <a:off x="7824217" y="161046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7" name="Oval 43"/>
          <p:cNvSpPr>
            <a:spLocks noChangeArrowheads="1"/>
          </p:cNvSpPr>
          <p:nvPr/>
        </p:nvSpPr>
        <p:spPr bwMode="auto">
          <a:xfrm>
            <a:off x="7995667" y="182001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8" name="Oval 44"/>
          <p:cNvSpPr>
            <a:spLocks noChangeArrowheads="1"/>
          </p:cNvSpPr>
          <p:nvPr/>
        </p:nvSpPr>
        <p:spPr bwMode="auto">
          <a:xfrm>
            <a:off x="8148067" y="201051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89" name="Oval 45"/>
          <p:cNvSpPr>
            <a:spLocks noChangeArrowheads="1"/>
          </p:cNvSpPr>
          <p:nvPr/>
        </p:nvSpPr>
        <p:spPr bwMode="auto">
          <a:xfrm>
            <a:off x="8262367" y="222006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90" name="Oval 46"/>
          <p:cNvSpPr>
            <a:spLocks noChangeArrowheads="1"/>
          </p:cNvSpPr>
          <p:nvPr/>
        </p:nvSpPr>
        <p:spPr bwMode="auto">
          <a:xfrm>
            <a:off x="8395717" y="2448669"/>
            <a:ext cx="190500" cy="1524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2"/>
            </a:solidFill>
            <a:round/>
            <a:head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grpSp>
        <p:nvGrpSpPr>
          <p:cNvPr id="15" name="Group 47"/>
          <p:cNvGrpSpPr/>
          <p:nvPr/>
        </p:nvGrpSpPr>
        <p:grpSpPr bwMode="auto">
          <a:xfrm>
            <a:off x="6319267" y="1210419"/>
            <a:ext cx="265113" cy="895350"/>
            <a:chOff x="3663" y="2239"/>
            <a:chExt cx="167" cy="564"/>
          </a:xfrm>
        </p:grpSpPr>
        <p:sp>
          <p:nvSpPr>
            <p:cNvPr id="77872" name="Line 48"/>
            <p:cNvSpPr>
              <a:spLocks noChangeShapeType="1"/>
            </p:cNvSpPr>
            <p:nvPr/>
          </p:nvSpPr>
          <p:spPr bwMode="auto">
            <a:xfrm>
              <a:off x="3663" y="2239"/>
              <a:ext cx="0" cy="564"/>
            </a:xfrm>
            <a:prstGeom prst="line">
              <a:avLst/>
            </a:prstGeom>
            <a:noFill/>
            <a:ln w="38100">
              <a:solidFill>
                <a:srgbClr val="CCFFCC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7873" name="Object 49"/>
            <p:cNvGraphicFramePr>
              <a:graphicFrameLocks noChangeAspect="1"/>
            </p:cNvGraphicFramePr>
            <p:nvPr/>
          </p:nvGraphicFramePr>
          <p:xfrm>
            <a:off x="3696" y="2523"/>
            <a:ext cx="134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公式" r:id="rId17" imgW="292100" imgH="431800" progId="Equation.3">
                    <p:embed/>
                  </p:oleObj>
                </mc:Choice>
                <mc:Fallback>
                  <p:oleObj name="公式" r:id="rId17" imgW="292100" imgH="431800" progId="Equation.3">
                    <p:embed/>
                    <p:pic>
                      <p:nvPicPr>
                        <p:cNvPr id="0" name="图片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2523"/>
                          <a:ext cx="134" cy="1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9794" name="Text Box 50"/>
          <p:cNvSpPr txBox="1">
            <a:spLocks noChangeArrowheads="1"/>
          </p:cNvSpPr>
          <p:nvPr/>
        </p:nvSpPr>
        <p:spPr bwMode="auto">
          <a:xfrm>
            <a:off x="672531" y="148094"/>
            <a:ext cx="3382962" cy="4572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任意时刻速度分量为</a:t>
            </a:r>
            <a:endParaRPr lang="zh-CN" altLang="en-US" b="0" dirty="0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159795" name="Object 51"/>
          <p:cNvGraphicFramePr>
            <a:graphicFrameLocks noChangeAspect="1"/>
          </p:cNvGraphicFramePr>
          <p:nvPr/>
        </p:nvGraphicFramePr>
        <p:xfrm>
          <a:off x="1228130" y="489374"/>
          <a:ext cx="2536082" cy="154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Equation" r:id="rId19" imgW="35052000" imgH="20116800" progId="Equation.DSMT4">
                  <p:embed/>
                </p:oleObj>
              </mc:Choice>
              <mc:Fallback>
                <p:oleObj name="Equation" r:id="rId19" imgW="35052000" imgH="20116800" progId="Equation.DSMT4">
                  <p:embed/>
                  <p:pic>
                    <p:nvPicPr>
                      <p:cNvPr id="0" name="图片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8130" y="489374"/>
                        <a:ext cx="2536082" cy="1543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96" name="Text Box 52"/>
          <p:cNvSpPr txBox="1">
            <a:spLocks noChangeArrowheads="1"/>
          </p:cNvSpPr>
          <p:nvPr/>
        </p:nvSpPr>
        <p:spPr bwMode="auto">
          <a:xfrm>
            <a:off x="1147763" y="2088878"/>
            <a:ext cx="1152525" cy="822325"/>
          </a:xfrm>
          <a:prstGeom prst="rect">
            <a:avLst/>
          </a:prstGeom>
          <a:noFill/>
          <a:ln w="381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运动</a:t>
            </a:r>
            <a:endParaRPr lang="zh-CN" altLang="en-US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仿宋_GB2312" pitchFamily="49" charset="-122"/>
            </a:endParaRPr>
          </a:p>
          <a:p>
            <a:pPr>
              <a:defRPr/>
            </a:pP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方程</a:t>
            </a:r>
            <a:endParaRPr lang="zh-CN" altLang="en-US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仿宋_GB2312" pitchFamily="49" charset="-122"/>
            </a:endParaRPr>
          </a:p>
        </p:txBody>
      </p:sp>
      <p:graphicFrame>
        <p:nvGraphicFramePr>
          <p:cNvPr id="159797" name="Object 53"/>
          <p:cNvGraphicFramePr/>
          <p:nvPr/>
        </p:nvGraphicFramePr>
        <p:xfrm>
          <a:off x="1893317" y="1931720"/>
          <a:ext cx="2736850" cy="130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公式" r:id="rId21" imgW="1778000" imgH="812800" progId="Equation.3">
                  <p:embed/>
                </p:oleObj>
              </mc:Choice>
              <mc:Fallback>
                <p:oleObj name="公式" r:id="rId21" imgW="1778000" imgH="812800" progId="Equation.3">
                  <p:embed/>
                  <p:pic>
                    <p:nvPicPr>
                      <p:cNvPr id="0" name="图片 17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3317" y="1931720"/>
                        <a:ext cx="2736850" cy="1300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98" name="AutoShape 54"/>
          <p:cNvSpPr>
            <a:spLocks noChangeArrowheads="1"/>
          </p:cNvSpPr>
          <p:nvPr/>
        </p:nvSpPr>
        <p:spPr bwMode="auto">
          <a:xfrm>
            <a:off x="754063" y="861740"/>
            <a:ext cx="446087" cy="2087563"/>
          </a:xfrm>
          <a:prstGeom prst="curvedRightArrow">
            <a:avLst>
              <a:gd name="adj1" fmla="val 118510"/>
              <a:gd name="adj2" fmla="val 212104"/>
              <a:gd name="adj3" fmla="val 33333"/>
            </a:avLst>
          </a:prstGeom>
          <a:gradFill rotWithShape="1">
            <a:gsLst>
              <a:gs pos="0">
                <a:srgbClr val="99FF99"/>
              </a:gs>
              <a:gs pos="100000">
                <a:srgbClr val="477647"/>
              </a:gs>
            </a:gsLst>
            <a:path path="rect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799" name="Text Box 55"/>
          <p:cNvSpPr txBox="1">
            <a:spLocks noChangeArrowheads="1"/>
          </p:cNvSpPr>
          <p:nvPr/>
        </p:nvSpPr>
        <p:spPr bwMode="auto">
          <a:xfrm>
            <a:off x="250825" y="1187178"/>
            <a:ext cx="576263" cy="1187450"/>
          </a:xfrm>
          <a:prstGeom prst="rect">
            <a:avLst/>
          </a:prstGeom>
          <a:noFill/>
          <a:ln w="381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积分得</a:t>
            </a:r>
            <a:endParaRPr lang="zh-CN" altLang="en-US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仿宋_GB2312" pitchFamily="49" charset="-122"/>
            </a:endParaRPr>
          </a:p>
        </p:txBody>
      </p:sp>
      <p:graphicFrame>
        <p:nvGraphicFramePr>
          <p:cNvPr id="159800" name="Object 56"/>
          <p:cNvGraphicFramePr>
            <a:graphicFrameLocks noChangeAspect="1"/>
          </p:cNvGraphicFramePr>
          <p:nvPr/>
        </p:nvGraphicFramePr>
        <p:xfrm>
          <a:off x="2296543" y="3130076"/>
          <a:ext cx="3842880" cy="1074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Equation" r:id="rId23" imgW="38709600" imgH="10363200" progId="Equation.DSMT4">
                  <p:embed/>
                </p:oleObj>
              </mc:Choice>
              <mc:Fallback>
                <p:oleObj name="Equation" r:id="rId23" imgW="38709600" imgH="10363200" progId="Equation.DSMT4">
                  <p:embed/>
                  <p:pic>
                    <p:nvPicPr>
                      <p:cNvPr id="0" name="图片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6543" y="3130076"/>
                        <a:ext cx="3842880" cy="10745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801" name="AutoShape 57"/>
          <p:cNvSpPr>
            <a:spLocks noChangeArrowheads="1"/>
          </p:cNvSpPr>
          <p:nvPr/>
        </p:nvSpPr>
        <p:spPr bwMode="auto">
          <a:xfrm>
            <a:off x="1218233" y="3413497"/>
            <a:ext cx="1049337" cy="485775"/>
          </a:xfrm>
          <a:prstGeom prst="rightArrow">
            <a:avLst>
              <a:gd name="adj1" fmla="val 41176"/>
              <a:gd name="adj2" fmla="val 53923"/>
            </a:avLst>
          </a:prstGeom>
          <a:gradFill rotWithShape="1">
            <a:gsLst>
              <a:gs pos="0">
                <a:srgbClr val="99FF99"/>
              </a:gs>
              <a:gs pos="100000">
                <a:srgbClr val="477647"/>
              </a:gs>
            </a:gsLst>
            <a:path path="rect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59802" name="Text Box 58"/>
          <p:cNvSpPr txBox="1">
            <a:spLocks noChangeArrowheads="1"/>
          </p:cNvSpPr>
          <p:nvPr/>
        </p:nvSpPr>
        <p:spPr bwMode="auto">
          <a:xfrm>
            <a:off x="1043608" y="3107110"/>
            <a:ext cx="115252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仿宋_GB2312" pitchFamily="49" charset="-122"/>
                <a:ea typeface="仿宋_GB2312" pitchFamily="49" charset="-122"/>
              </a:rPr>
              <a:t>消去</a:t>
            </a:r>
            <a:r>
              <a:rPr lang="en-US" altLang="zh-CN" i="1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t</a:t>
            </a:r>
            <a:endParaRPr lang="en-US" altLang="zh-CN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59803" name="Text Box 59"/>
          <p:cNvSpPr txBox="1">
            <a:spLocks noChangeArrowheads="1"/>
          </p:cNvSpPr>
          <p:nvPr/>
        </p:nvSpPr>
        <p:spPr bwMode="auto">
          <a:xfrm>
            <a:off x="6084878" y="3351679"/>
            <a:ext cx="19431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altLang="zh-CN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仿宋_GB2312" pitchFamily="49" charset="-122"/>
                <a:ea typeface="仿宋_GB2312" pitchFamily="49" charset="-122"/>
              </a:rPr>
              <a:t>─</a:t>
            </a:r>
            <a:r>
              <a:rPr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仿宋_GB2312" pitchFamily="49" charset="-122"/>
                <a:ea typeface="仿宋_GB2312" pitchFamily="49" charset="-122"/>
              </a:rPr>
              <a:t>轨迹方程</a:t>
            </a:r>
            <a:endParaRPr lang="zh-CN" altLang="en-US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59804" name="Text Box 60"/>
          <p:cNvSpPr txBox="1">
            <a:spLocks noChangeArrowheads="1"/>
          </p:cNvSpPr>
          <p:nvPr/>
        </p:nvSpPr>
        <p:spPr bwMode="auto">
          <a:xfrm>
            <a:off x="468313" y="4321547"/>
            <a:ext cx="17589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射高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:</a:t>
            </a: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仿宋_GB2312" pitchFamily="49" charset="-122"/>
            </a:endParaRPr>
          </a:p>
        </p:txBody>
      </p:sp>
      <p:graphicFrame>
        <p:nvGraphicFramePr>
          <p:cNvPr id="159805" name="Object 61"/>
          <p:cNvGraphicFramePr>
            <a:graphicFrameLocks noChangeAspect="1"/>
          </p:cNvGraphicFramePr>
          <p:nvPr/>
        </p:nvGraphicFramePr>
        <p:xfrm>
          <a:off x="1379538" y="4077072"/>
          <a:ext cx="4833937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Equation" r:id="rId25" imgW="3238500" imgH="546100" progId="Equation.DSMT4">
                  <p:embed/>
                </p:oleObj>
              </mc:Choice>
              <mc:Fallback>
                <p:oleObj name="Equation" r:id="rId25" imgW="3238500" imgH="546100" progId="Equation.DSMT4">
                  <p:embed/>
                  <p:pic>
                    <p:nvPicPr>
                      <p:cNvPr id="0" name="图片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9538" y="4077072"/>
                        <a:ext cx="4833937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806" name="Text Box 62"/>
          <p:cNvSpPr txBox="1">
            <a:spLocks noChangeArrowheads="1"/>
          </p:cNvSpPr>
          <p:nvPr/>
        </p:nvSpPr>
        <p:spPr bwMode="auto">
          <a:xfrm>
            <a:off x="179512" y="5828770"/>
            <a:ext cx="1943100" cy="52084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buClr>
                <a:srgbClr val="00FFFF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 </a:t>
            </a:r>
            <a:r>
              <a:rPr lang="zh-CN" altLang="en-US" dirty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讨论：</a:t>
            </a:r>
            <a:endParaRPr lang="zh-CN" altLang="en-US" dirty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仿宋_GB2312" pitchFamily="49" charset="-122"/>
            </a:endParaRPr>
          </a:p>
        </p:txBody>
      </p:sp>
      <p:sp>
        <p:nvSpPr>
          <p:cNvPr id="159807" name="Text Box 63"/>
          <p:cNvSpPr txBox="1">
            <a:spLocks noChangeArrowheads="1"/>
          </p:cNvSpPr>
          <p:nvPr/>
        </p:nvSpPr>
        <p:spPr bwMode="auto">
          <a:xfrm>
            <a:off x="1304641" y="5805264"/>
            <a:ext cx="7705725" cy="5724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30000"/>
              </a:lnSpc>
              <a:spcBef>
                <a:spcPct val="50000"/>
              </a:spcBef>
              <a:buClr>
                <a:srgbClr val="00FFFF"/>
              </a:buClr>
              <a:buFont typeface="Wingdings" panose="05000000000000000000" pitchFamily="2" charset="2"/>
              <a:buNone/>
              <a:defRPr/>
            </a:pPr>
            <a:r>
              <a:rPr lang="en-US" altLang="zh-CN" b="0" i="1" dirty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ookman Old Style" panose="02050604050505020204" pitchFamily="18" charset="0"/>
                <a:ea typeface="仿宋_GB2312" pitchFamily="49" charset="-122"/>
              </a:rPr>
              <a:t>v</a:t>
            </a:r>
            <a:r>
              <a:rPr lang="en-US" altLang="zh-CN" baseline="-25000" dirty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0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一定时，</a:t>
            </a:r>
            <a:r>
              <a:rPr lang="zh-CN" altLang="en-US" i="1" dirty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  <a:sym typeface="Symbol" panose="05050102010706020507" pitchFamily="18" charset="2"/>
              </a:rPr>
              <a:t>  </a:t>
            </a:r>
            <a:r>
              <a:rPr lang="en-US" altLang="zh-CN" dirty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= 45</a:t>
            </a:r>
            <a:r>
              <a:rPr lang="en-US" altLang="zh-CN" baseline="40000" dirty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o</a:t>
            </a:r>
            <a:r>
              <a:rPr lang="en-US" altLang="zh-CN" baseline="30000" dirty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和</a:t>
            </a:r>
            <a:r>
              <a:rPr lang="zh-CN" altLang="en-US" i="1" dirty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  <a:sym typeface="Symbol" panose="05050102010706020507" pitchFamily="18" charset="2"/>
              </a:rPr>
              <a:t> </a:t>
            </a:r>
            <a:r>
              <a:rPr lang="en-US" altLang="zh-CN" dirty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= 90</a:t>
            </a:r>
            <a:r>
              <a:rPr lang="en-US" altLang="zh-CN" baseline="40000" dirty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o</a:t>
            </a:r>
            <a:r>
              <a:rPr lang="en-US" altLang="zh-CN" baseline="30000" dirty="0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时，谁的射程和射高最大？ 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ea typeface="仿宋_GB2312" pitchFamily="49" charset="-122"/>
            </a:endParaRPr>
          </a:p>
        </p:txBody>
      </p:sp>
      <p:sp>
        <p:nvSpPr>
          <p:cNvPr id="159808" name="Text Box 64"/>
          <p:cNvSpPr txBox="1">
            <a:spLocks noChangeArrowheads="1"/>
          </p:cNvSpPr>
          <p:nvPr/>
        </p:nvSpPr>
        <p:spPr bwMode="auto">
          <a:xfrm>
            <a:off x="468313" y="5183559"/>
            <a:ext cx="2484437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仿宋_GB2312" pitchFamily="49" charset="-122"/>
                <a:ea typeface="仿宋_GB2312" pitchFamily="49" charset="-122"/>
              </a:rPr>
              <a:t>射程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仿宋_GB2312" pitchFamily="49" charset="-122"/>
                <a:ea typeface="仿宋_GB2312" pitchFamily="49" charset="-122"/>
              </a:rPr>
              <a:t>(</a:t>
            </a:r>
            <a:r>
              <a:rPr lang="en-US" altLang="zh-CN" i="1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y</a:t>
            </a:r>
            <a:r>
              <a:rPr lang="en-US" altLang="zh-CN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 =0</a:t>
            </a:r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仿宋_GB2312" pitchFamily="49" charset="-122"/>
                <a:ea typeface="仿宋_GB2312" pitchFamily="49" charset="-122"/>
              </a:rPr>
              <a:t>):</a:t>
            </a:r>
            <a:endParaRPr lang="en-US" altLang="zh-CN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159809" name="Object 65"/>
          <p:cNvGraphicFramePr>
            <a:graphicFrameLocks noChangeAspect="1"/>
          </p:cNvGraphicFramePr>
          <p:nvPr/>
        </p:nvGraphicFramePr>
        <p:xfrm>
          <a:off x="4942905" y="4986709"/>
          <a:ext cx="18415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公式" r:id="rId27" imgW="2387600" imgH="1066800" progId="Equation.3">
                  <p:embed/>
                </p:oleObj>
              </mc:Choice>
              <mc:Fallback>
                <p:oleObj name="公式" r:id="rId27" imgW="2387600" imgH="1066800" progId="Equation.3">
                  <p:embed/>
                  <p:pic>
                    <p:nvPicPr>
                      <p:cNvPr id="0" name="图片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2905" y="4986709"/>
                        <a:ext cx="18415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2166889" y="5205686"/>
          <a:ext cx="2852216" cy="501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Equation" r:id="rId29" imgW="38100000" imgH="6705600" progId="Equation.DSMT4">
                  <p:embed/>
                </p:oleObj>
              </mc:Choice>
              <mc:Fallback>
                <p:oleObj name="Equation" r:id="rId29" imgW="38100000" imgH="6705600" progId="Equation.DSMT4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166889" y="5205686"/>
                        <a:ext cx="2852216" cy="501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9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0"/>
                            </p:stCondLst>
                            <p:childTnLst>
                              <p:par>
                                <p:cTn id="6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59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59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59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159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59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59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59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59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59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5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59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59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59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59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59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59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59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64" grpId="0" animBg="1"/>
      <p:bldP spid="159773" grpId="0" animBg="1"/>
      <p:bldP spid="159774" grpId="0" animBg="1"/>
      <p:bldP spid="159775" grpId="0" animBg="1"/>
      <p:bldP spid="159776" grpId="0" animBg="1"/>
      <p:bldP spid="159777" grpId="0" animBg="1"/>
      <p:bldP spid="159778" grpId="0" animBg="1"/>
      <p:bldP spid="159779" grpId="0" animBg="1"/>
      <p:bldP spid="159780" grpId="0" animBg="1"/>
      <p:bldP spid="159781" grpId="0" animBg="1"/>
      <p:bldP spid="159782" grpId="0" animBg="1"/>
      <p:bldP spid="159783" grpId="0" animBg="1"/>
      <p:bldP spid="159784" grpId="0" animBg="1"/>
      <p:bldP spid="159785" grpId="0" animBg="1"/>
      <p:bldP spid="159786" grpId="0" animBg="1"/>
      <p:bldP spid="159787" grpId="0" animBg="1"/>
      <p:bldP spid="159788" grpId="0" animBg="1"/>
      <p:bldP spid="159789" grpId="0" animBg="1"/>
      <p:bldP spid="159790" grpId="0" animBg="1"/>
      <p:bldP spid="159796" grpId="0" autoUpdateAnimBg="0"/>
      <p:bldP spid="159798" grpId="0" animBg="1"/>
      <p:bldP spid="159799" grpId="0" autoUpdateAnimBg="0"/>
      <p:bldP spid="159801" grpId="0" animBg="1"/>
      <p:bldP spid="159802" grpId="0" autoUpdateAnimBg="0"/>
      <p:bldP spid="159803" grpId="0" autoUpdateAnimBg="0"/>
      <p:bldP spid="159804" grpId="0" autoUpdateAnimBg="0"/>
      <p:bldP spid="159806" grpId="0" autoUpdateAnimBg="0"/>
      <p:bldP spid="159807" grpId="0" autoUpdateAnimBg="0"/>
      <p:bldP spid="159808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 Box 2"/>
          <p:cNvSpPr txBox="1">
            <a:spLocks noChangeArrowheads="1"/>
          </p:cNvSpPr>
          <p:nvPr/>
        </p:nvSpPr>
        <p:spPr bwMode="auto">
          <a:xfrm>
            <a:off x="633413" y="836613"/>
            <a:ext cx="8331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阻力与速度</a:t>
            </a:r>
            <a:r>
              <a:rPr kumimoji="0" lang="en-US" altLang="zh-CN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(</a:t>
            </a:r>
            <a:r>
              <a:rPr kumimoji="0"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低速</a:t>
            </a:r>
            <a:r>
              <a:rPr kumimoji="0" lang="en-US" altLang="zh-CN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r>
              <a:rPr kumimoji="0"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成正比的抛体运动也可以分解为两个直线运动。</a:t>
            </a:r>
            <a:endParaRPr kumimoji="0" lang="zh-CN" altLang="en-US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60771" name="Text Box 3"/>
          <p:cNvSpPr txBox="1">
            <a:spLocks noChangeArrowheads="1"/>
          </p:cNvSpPr>
          <p:nvPr/>
        </p:nvSpPr>
        <p:spPr bwMode="auto">
          <a:xfrm>
            <a:off x="827980" y="1700213"/>
            <a:ext cx="80645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小球从距地面高</a:t>
            </a:r>
            <a:r>
              <a:rPr kumimoji="0" lang="en-US" altLang="zh-CN" i="1" dirty="0">
                <a:solidFill>
                  <a:srgbClr val="FFCC66"/>
                </a:solidFill>
                <a:ea typeface="仿宋_GB2312" pitchFamily="49" charset="-122"/>
              </a:rPr>
              <a:t>h</a:t>
            </a:r>
            <a:r>
              <a:rPr kumimoji="0" lang="zh-CN" altLang="en-US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处以速度</a:t>
            </a:r>
            <a:r>
              <a:rPr kumimoji="0" lang="en-US" altLang="zh-CN" i="1" dirty="0">
                <a:solidFill>
                  <a:srgbClr val="FFCC66"/>
                </a:solidFill>
                <a:latin typeface="Bookman Old Style" panose="02050604050505020204" pitchFamily="18" charset="0"/>
                <a:ea typeface="仿宋_GB2312" pitchFamily="49" charset="-122"/>
              </a:rPr>
              <a:t>v</a:t>
            </a:r>
            <a:r>
              <a:rPr kumimoji="0" lang="en-US" altLang="zh-CN" baseline="-25000" dirty="0">
                <a:solidFill>
                  <a:srgbClr val="FFCC66"/>
                </a:solidFill>
                <a:ea typeface="仿宋_GB2312" pitchFamily="49" charset="-122"/>
              </a:rPr>
              <a:t>0</a:t>
            </a:r>
            <a:r>
              <a:rPr kumimoji="0" lang="zh-CN" altLang="en-US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沿水平方向抛出，因阻力原因，小球除具重力加速度外，还具有一</a:t>
            </a:r>
            <a:r>
              <a:rPr kumimoji="0" lang="zh-CN" altLang="en-US" dirty="0">
                <a:solidFill>
                  <a:srgbClr val="00FFFF"/>
                </a:solidFill>
                <a:latin typeface="仿宋_GB2312" pitchFamily="49" charset="-122"/>
                <a:ea typeface="仿宋_GB2312" pitchFamily="49" charset="-122"/>
              </a:rPr>
              <a:t>与速度方向相反的加速度</a:t>
            </a:r>
            <a:r>
              <a:rPr kumimoji="0" lang="en-US" altLang="zh-CN" i="1" dirty="0">
                <a:solidFill>
                  <a:srgbClr val="FFCC66"/>
                </a:solidFill>
                <a:ea typeface="仿宋_GB2312" pitchFamily="49" charset="-122"/>
              </a:rPr>
              <a:t>a </a:t>
            </a:r>
            <a:r>
              <a:rPr kumimoji="0" lang="en-US" altLang="zh-CN" dirty="0">
                <a:solidFill>
                  <a:srgbClr val="FFCC66"/>
                </a:solidFill>
                <a:ea typeface="仿宋_GB2312" pitchFamily="49" charset="-122"/>
              </a:rPr>
              <a:t>=</a:t>
            </a:r>
            <a:r>
              <a:rPr kumimoji="0" lang="en-US" altLang="zh-CN" dirty="0">
                <a:solidFill>
                  <a:srgbClr val="FFCC66"/>
                </a:solidFill>
                <a:latin typeface="宋体" panose="02010600030101010101" pitchFamily="2" charset="-122"/>
              </a:rPr>
              <a:t>-</a:t>
            </a:r>
            <a:r>
              <a:rPr kumimoji="0" lang="en-US" altLang="zh-CN" i="1" dirty="0" err="1">
                <a:solidFill>
                  <a:srgbClr val="FFCC66"/>
                </a:solidFill>
                <a:ea typeface="仿宋_GB2312" pitchFamily="49" charset="-122"/>
              </a:rPr>
              <a:t>k</a:t>
            </a:r>
            <a:r>
              <a:rPr kumimoji="0" lang="en-US" altLang="zh-CN" i="1" dirty="0" err="1">
                <a:solidFill>
                  <a:srgbClr val="FFCC66"/>
                </a:solidFill>
                <a:latin typeface="Bookman Old Style" panose="02050604050505020204" pitchFamily="18" charset="0"/>
                <a:ea typeface="仿宋_GB2312" pitchFamily="49" charset="-122"/>
              </a:rPr>
              <a:t>v</a:t>
            </a:r>
            <a:r>
              <a:rPr kumimoji="0" lang="zh-CN" altLang="en-US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，</a:t>
            </a:r>
            <a:r>
              <a:rPr kumimoji="0" lang="en-US" altLang="zh-CN" i="1" dirty="0">
                <a:solidFill>
                  <a:srgbClr val="FFCC66"/>
                </a:solidFill>
                <a:latin typeface="Bookman Old Style" panose="02050604050505020204" pitchFamily="18" charset="0"/>
                <a:ea typeface="仿宋_GB2312" pitchFamily="49" charset="-122"/>
              </a:rPr>
              <a:t>v</a:t>
            </a:r>
            <a:r>
              <a:rPr kumimoji="0" lang="zh-CN" altLang="en-US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为小球的速度，</a:t>
            </a:r>
            <a:r>
              <a:rPr kumimoji="0" lang="en-US" altLang="zh-CN" i="1" dirty="0">
                <a:solidFill>
                  <a:srgbClr val="FFCC66"/>
                </a:solidFill>
                <a:ea typeface="仿宋_GB2312" pitchFamily="49" charset="-122"/>
              </a:rPr>
              <a:t>k</a:t>
            </a:r>
            <a:r>
              <a:rPr kumimoji="0" lang="zh-CN" altLang="en-US" dirty="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为常量，</a:t>
            </a:r>
            <a:endParaRPr kumimoji="0" lang="zh-CN" altLang="en-US" dirty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60772" name="Text Box 4"/>
          <p:cNvSpPr txBox="1">
            <a:spLocks noChangeArrowheads="1"/>
          </p:cNvSpPr>
          <p:nvPr/>
        </p:nvSpPr>
        <p:spPr bwMode="auto">
          <a:xfrm>
            <a:off x="611188" y="3430588"/>
            <a:ext cx="439261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0"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以小球为研究对象。初始条件为</a:t>
            </a:r>
            <a:r>
              <a:rPr kumimoji="0" lang="en-US" altLang="zh-CN" i="1">
                <a:solidFill>
                  <a:srgbClr val="FFCC66"/>
                </a:solidFill>
                <a:ea typeface="仿宋_GB2312" pitchFamily="49" charset="-122"/>
              </a:rPr>
              <a:t>t </a:t>
            </a:r>
            <a:r>
              <a:rPr kumimoji="0" lang="en-US" altLang="zh-CN">
                <a:solidFill>
                  <a:srgbClr val="FFCC66"/>
                </a:solidFill>
                <a:latin typeface="仿宋_GB2312" pitchFamily="49" charset="-122"/>
                <a:ea typeface="仿宋_GB2312" pitchFamily="49" charset="-122"/>
              </a:rPr>
              <a:t>=0</a:t>
            </a:r>
            <a:r>
              <a:rPr kumimoji="0"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时</a:t>
            </a:r>
            <a:r>
              <a:rPr kumimoji="0" lang="en-US" altLang="zh-CN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,</a:t>
            </a:r>
            <a:r>
              <a:rPr kumimoji="0" lang="en-US" altLang="zh-CN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kumimoji="0" lang="en-US" altLang="zh-CN" i="1">
                <a:solidFill>
                  <a:srgbClr val="FFCC66"/>
                </a:solidFill>
                <a:ea typeface="仿宋_GB2312" pitchFamily="49" charset="-122"/>
              </a:rPr>
              <a:t>x </a:t>
            </a:r>
            <a:r>
              <a:rPr kumimoji="0" lang="en-US" altLang="zh-CN">
                <a:solidFill>
                  <a:srgbClr val="FFCC66"/>
                </a:solidFill>
                <a:latin typeface="仿宋_GB2312" pitchFamily="49" charset="-122"/>
                <a:ea typeface="仿宋_GB2312" pitchFamily="49" charset="-122"/>
              </a:rPr>
              <a:t>=0,</a:t>
            </a:r>
            <a:r>
              <a:rPr kumimoji="0" lang="en-US" altLang="zh-CN" i="1">
                <a:solidFill>
                  <a:srgbClr val="FFCC66"/>
                </a:solidFill>
                <a:ea typeface="仿宋_GB2312" pitchFamily="49" charset="-122"/>
              </a:rPr>
              <a:t>υ</a:t>
            </a:r>
            <a:r>
              <a:rPr kumimoji="0" lang="en-US" altLang="zh-CN" baseline="-25000">
                <a:solidFill>
                  <a:srgbClr val="FFCC66"/>
                </a:solidFill>
                <a:latin typeface="仿宋_GB2312" pitchFamily="49" charset="-122"/>
                <a:ea typeface="仿宋_GB2312" pitchFamily="49" charset="-122"/>
              </a:rPr>
              <a:t>0</a:t>
            </a:r>
            <a:r>
              <a:rPr kumimoji="0" lang="en-US" altLang="zh-CN" i="1" baseline="-25000">
                <a:solidFill>
                  <a:srgbClr val="FFCC66"/>
                </a:solidFill>
                <a:ea typeface="仿宋_GB2312" pitchFamily="49" charset="-122"/>
              </a:rPr>
              <a:t>x</a:t>
            </a:r>
            <a:r>
              <a:rPr kumimoji="0" lang="en-US" altLang="zh-CN">
                <a:solidFill>
                  <a:srgbClr val="FFCC66"/>
                </a:solidFill>
                <a:latin typeface="仿宋_GB2312" pitchFamily="49" charset="-122"/>
                <a:ea typeface="仿宋_GB2312" pitchFamily="49" charset="-122"/>
              </a:rPr>
              <a:t>=</a:t>
            </a:r>
            <a:r>
              <a:rPr kumimoji="0" lang="en-US" altLang="zh-CN" i="1">
                <a:solidFill>
                  <a:srgbClr val="FFCC66"/>
                </a:solidFill>
                <a:latin typeface="Bookman Old Style" panose="02050604050505020204" pitchFamily="18" charset="0"/>
                <a:ea typeface="仿宋_GB2312" pitchFamily="49" charset="-122"/>
              </a:rPr>
              <a:t>v</a:t>
            </a:r>
            <a:r>
              <a:rPr kumimoji="0" lang="en-US" altLang="zh-CN" baseline="-25000">
                <a:solidFill>
                  <a:srgbClr val="FFCC66"/>
                </a:solidFill>
                <a:latin typeface="仿宋_GB2312" pitchFamily="49" charset="-122"/>
                <a:ea typeface="仿宋_GB2312" pitchFamily="49" charset="-122"/>
              </a:rPr>
              <a:t>0</a:t>
            </a:r>
            <a:r>
              <a:rPr kumimoji="0" lang="en-US" altLang="zh-CN">
                <a:solidFill>
                  <a:srgbClr val="FFCC66"/>
                </a:solidFill>
                <a:latin typeface="仿宋_GB2312" pitchFamily="49" charset="-122"/>
                <a:ea typeface="仿宋_GB2312" pitchFamily="49" charset="-122"/>
              </a:rPr>
              <a:t>,</a:t>
            </a:r>
            <a:r>
              <a:rPr kumimoji="0" lang="en-US" altLang="zh-CN" i="1">
                <a:solidFill>
                  <a:srgbClr val="FFCC66"/>
                </a:solidFill>
                <a:ea typeface="仿宋_GB2312" pitchFamily="49" charset="-122"/>
              </a:rPr>
              <a:t>υ</a:t>
            </a:r>
            <a:r>
              <a:rPr kumimoji="0" lang="en-US" altLang="zh-CN" baseline="-25000">
                <a:solidFill>
                  <a:srgbClr val="FFCC66"/>
                </a:solidFill>
                <a:latin typeface="仿宋_GB2312" pitchFamily="49" charset="-122"/>
                <a:ea typeface="仿宋_GB2312" pitchFamily="49" charset="-122"/>
              </a:rPr>
              <a:t>0</a:t>
            </a:r>
            <a:r>
              <a:rPr kumimoji="0" lang="en-US" altLang="zh-CN" i="1" baseline="-25000">
                <a:solidFill>
                  <a:srgbClr val="FFCC66"/>
                </a:solidFill>
                <a:ea typeface="仿宋_GB2312" pitchFamily="49" charset="-122"/>
              </a:rPr>
              <a:t>y </a:t>
            </a:r>
            <a:r>
              <a:rPr kumimoji="0" lang="en-US" altLang="zh-CN">
                <a:solidFill>
                  <a:srgbClr val="FFCC66"/>
                </a:solidFill>
                <a:latin typeface="仿宋_GB2312" pitchFamily="49" charset="-122"/>
                <a:ea typeface="仿宋_GB2312" pitchFamily="49" charset="-122"/>
              </a:rPr>
              <a:t>=0</a:t>
            </a:r>
            <a:endParaRPr kumimoji="0" lang="en-US" altLang="zh-CN">
              <a:solidFill>
                <a:srgbClr val="FFCC66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611188" y="4495800"/>
            <a:ext cx="3024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根据加速度公式有</a:t>
            </a:r>
            <a:endParaRPr kumimoji="0" lang="zh-CN" altLang="en-US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160774" name="Object 6"/>
          <p:cNvGraphicFramePr>
            <a:graphicFrameLocks noChangeAspect="1"/>
          </p:cNvGraphicFramePr>
          <p:nvPr/>
        </p:nvGraphicFramePr>
        <p:xfrm>
          <a:off x="3298825" y="5949950"/>
          <a:ext cx="2641600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公式" r:id="rId1" imgW="3454400" imgH="952500" progId="Equation.3">
                  <p:embed/>
                </p:oleObj>
              </mc:Choice>
              <mc:Fallback>
                <p:oleObj name="公式" r:id="rId1" imgW="3454400" imgH="952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5949950"/>
                        <a:ext cx="2641600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5" name="Rectangle 7"/>
          <p:cNvSpPr>
            <a:spLocks noChangeArrowheads="1"/>
          </p:cNvSpPr>
          <p:nvPr/>
        </p:nvSpPr>
        <p:spPr bwMode="auto">
          <a:xfrm>
            <a:off x="222250" y="3521075"/>
            <a:ext cx="490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解</a:t>
            </a:r>
            <a:endParaRPr kumimoji="0" lang="zh-CN" altLang="en-US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60776" name="Rectangle 8"/>
          <p:cNvSpPr>
            <a:spLocks noChangeArrowheads="1"/>
          </p:cNvSpPr>
          <p:nvPr/>
        </p:nvSpPr>
        <p:spPr bwMode="auto">
          <a:xfrm>
            <a:off x="222250" y="1700213"/>
            <a:ext cx="6773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例</a:t>
            </a:r>
            <a:r>
              <a:rPr kumimoji="0" lang="en-US" altLang="zh-CN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5</a:t>
            </a:r>
            <a:endParaRPr kumimoji="0" lang="zh-CN" altLang="en-US" dirty="0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60777" name="Rectangle 9"/>
          <p:cNvSpPr>
            <a:spLocks noChangeArrowheads="1"/>
          </p:cNvSpPr>
          <p:nvPr/>
        </p:nvSpPr>
        <p:spPr bwMode="auto">
          <a:xfrm>
            <a:off x="236538" y="2957513"/>
            <a:ext cx="490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求</a:t>
            </a:r>
            <a:endParaRPr kumimoji="0" lang="zh-CN" altLang="en-US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60778" name="Rectangle 10"/>
          <p:cNvSpPr>
            <a:spLocks noChangeArrowheads="1"/>
          </p:cNvSpPr>
          <p:nvPr/>
        </p:nvSpPr>
        <p:spPr bwMode="auto">
          <a:xfrm>
            <a:off x="611188" y="2971800"/>
            <a:ext cx="3097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小球的运动方程。</a:t>
            </a:r>
            <a:endParaRPr kumimoji="0" lang="zh-CN" altLang="en-US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160779" name="Object 11"/>
          <p:cNvGraphicFramePr>
            <a:graphicFrameLocks noChangeAspect="1"/>
          </p:cNvGraphicFramePr>
          <p:nvPr/>
        </p:nvGraphicFramePr>
        <p:xfrm>
          <a:off x="7272338" y="2714625"/>
          <a:ext cx="342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公式" r:id="rId3" imgW="393700" imgH="533400" progId="Equation.3">
                  <p:embed/>
                </p:oleObj>
              </mc:Choice>
              <mc:Fallback>
                <p:oleObj name="公式" r:id="rId3" imgW="393700" imgH="5334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2338" y="2714625"/>
                        <a:ext cx="3429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80" name="Object 12"/>
          <p:cNvGraphicFramePr>
            <a:graphicFrameLocks noChangeAspect="1"/>
          </p:cNvGraphicFramePr>
          <p:nvPr/>
        </p:nvGraphicFramePr>
        <p:xfrm>
          <a:off x="1187450" y="5949950"/>
          <a:ext cx="1918974" cy="723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Equation" r:id="rId5" imgW="26212800" imgH="9448800" progId="Equation.DSMT4">
                  <p:embed/>
                </p:oleObj>
              </mc:Choice>
              <mc:Fallback>
                <p:oleObj name="Equation" r:id="rId5" imgW="26212800" imgH="94488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949950"/>
                        <a:ext cx="1918974" cy="7233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3"/>
          <p:cNvGrpSpPr/>
          <p:nvPr/>
        </p:nvGrpSpPr>
        <p:grpSpPr bwMode="auto">
          <a:xfrm>
            <a:off x="5346700" y="3135313"/>
            <a:ext cx="3529013" cy="3338512"/>
            <a:chOff x="3242" y="2034"/>
            <a:chExt cx="2223" cy="2103"/>
          </a:xfrm>
        </p:grpSpPr>
        <p:sp>
          <p:nvSpPr>
            <p:cNvPr id="160782" name="Oval 14"/>
            <p:cNvSpPr>
              <a:spLocks noChangeArrowheads="1"/>
            </p:cNvSpPr>
            <p:nvPr/>
          </p:nvSpPr>
          <p:spPr bwMode="auto">
            <a:xfrm>
              <a:off x="4183" y="2034"/>
              <a:ext cx="129" cy="136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3175" algn="ctr">
              <a:solidFill>
                <a:srgbClr val="33CCCC"/>
              </a:solidFill>
              <a:round/>
              <a:tailEnd type="none" w="med" len="lg"/>
            </a:ln>
            <a:effectLst/>
          </p:spPr>
          <p:txBody>
            <a:bodyPr wrap="none" anchor="ctr">
              <a:spAutoFit/>
            </a:bodyPr>
            <a:lstStyle/>
            <a:p>
              <a:pPr algn="ctr" eaLnBrk="1" hangingPunct="1">
                <a:defRPr/>
              </a:pPr>
              <a:endParaRPr kumimoji="0" lang="zh-CN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79887" name="Line 15"/>
            <p:cNvSpPr>
              <a:spLocks noChangeShapeType="1"/>
            </p:cNvSpPr>
            <p:nvPr/>
          </p:nvSpPr>
          <p:spPr bwMode="auto">
            <a:xfrm>
              <a:off x="4312" y="2079"/>
              <a:ext cx="383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9888" name="Rectangle 16" descr="横向砖形"/>
            <p:cNvSpPr>
              <a:spLocks noChangeArrowheads="1"/>
            </p:cNvSpPr>
            <p:nvPr/>
          </p:nvSpPr>
          <p:spPr bwMode="auto">
            <a:xfrm>
              <a:off x="3242" y="2205"/>
              <a:ext cx="1112" cy="1633"/>
            </a:xfrm>
            <a:prstGeom prst="rect">
              <a:avLst/>
            </a:prstGeom>
            <a:pattFill prst="horzBrick">
              <a:fgClr>
                <a:srgbClr val="6666FF"/>
              </a:fgClr>
              <a:bgClr>
                <a:schemeClr val="bg1"/>
              </a:bgClr>
            </a:pattFill>
            <a:ln w="28575" algn="ctr">
              <a:solidFill>
                <a:schemeClr val="bg1"/>
              </a:solidFill>
              <a:miter lim="800000"/>
              <a:tailEnd type="none" w="med" len="lg"/>
            </a:ln>
          </p:spPr>
          <p:txBody>
            <a:bodyPr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 sz="1800" b="0">
                <a:latin typeface="Arial" panose="020B0604020202020204" pitchFamily="34" charset="0"/>
              </a:endParaRPr>
            </a:p>
          </p:txBody>
        </p:sp>
        <p:grpSp>
          <p:nvGrpSpPr>
            <p:cNvPr id="79889" name="Group 17"/>
            <p:cNvGrpSpPr/>
            <p:nvPr/>
          </p:nvGrpSpPr>
          <p:grpSpPr bwMode="auto">
            <a:xfrm>
              <a:off x="3414" y="2296"/>
              <a:ext cx="170" cy="273"/>
              <a:chOff x="3334" y="2205"/>
              <a:chExt cx="272" cy="409"/>
            </a:xfrm>
          </p:grpSpPr>
          <p:sp>
            <p:nvSpPr>
              <p:cNvPr id="79890" name="Rectangle 18"/>
              <p:cNvSpPr>
                <a:spLocks noChangeArrowheads="1"/>
              </p:cNvSpPr>
              <p:nvPr/>
            </p:nvSpPr>
            <p:spPr bwMode="auto">
              <a:xfrm>
                <a:off x="3334" y="2205"/>
                <a:ext cx="272" cy="408"/>
              </a:xfrm>
              <a:prstGeom prst="rect">
                <a:avLst/>
              </a:prstGeom>
              <a:solidFill>
                <a:srgbClr val="FFCC66"/>
              </a:solidFill>
              <a:ln w="19050" algn="ctr">
                <a:solidFill>
                  <a:schemeClr val="tx1"/>
                </a:solidFill>
                <a:miter lim="800000"/>
                <a:tailEnd type="none" w="med" len="lg"/>
              </a:ln>
            </p:spPr>
            <p:txBody>
              <a:bodyPr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79891" name="Line 19"/>
              <p:cNvSpPr>
                <a:spLocks noChangeShapeType="1"/>
              </p:cNvSpPr>
              <p:nvPr/>
            </p:nvSpPr>
            <p:spPr bwMode="auto">
              <a:xfrm>
                <a:off x="3334" y="2296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9892" name="Line 20"/>
              <p:cNvSpPr>
                <a:spLocks noChangeShapeType="1"/>
              </p:cNvSpPr>
              <p:nvPr/>
            </p:nvSpPr>
            <p:spPr bwMode="auto">
              <a:xfrm>
                <a:off x="3470" y="2205"/>
                <a:ext cx="0" cy="40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9893" name="Group 21"/>
            <p:cNvGrpSpPr/>
            <p:nvPr/>
          </p:nvGrpSpPr>
          <p:grpSpPr bwMode="auto">
            <a:xfrm>
              <a:off x="3798" y="2296"/>
              <a:ext cx="171" cy="273"/>
              <a:chOff x="3334" y="2205"/>
              <a:chExt cx="272" cy="409"/>
            </a:xfrm>
          </p:grpSpPr>
          <p:sp>
            <p:nvSpPr>
              <p:cNvPr id="79894" name="Rectangle 22"/>
              <p:cNvSpPr>
                <a:spLocks noChangeArrowheads="1"/>
              </p:cNvSpPr>
              <p:nvPr/>
            </p:nvSpPr>
            <p:spPr bwMode="auto">
              <a:xfrm>
                <a:off x="3334" y="2205"/>
                <a:ext cx="272" cy="408"/>
              </a:xfrm>
              <a:prstGeom prst="rect">
                <a:avLst/>
              </a:prstGeom>
              <a:solidFill>
                <a:srgbClr val="FFCC66"/>
              </a:solidFill>
              <a:ln w="19050" algn="ctr">
                <a:solidFill>
                  <a:schemeClr val="tx1"/>
                </a:solidFill>
                <a:miter lim="800000"/>
                <a:tailEnd type="none" w="med" len="lg"/>
              </a:ln>
            </p:spPr>
            <p:txBody>
              <a:bodyPr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79895" name="Line 23"/>
              <p:cNvSpPr>
                <a:spLocks noChangeShapeType="1"/>
              </p:cNvSpPr>
              <p:nvPr/>
            </p:nvSpPr>
            <p:spPr bwMode="auto">
              <a:xfrm>
                <a:off x="3334" y="2296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9896" name="Line 24"/>
              <p:cNvSpPr>
                <a:spLocks noChangeShapeType="1"/>
              </p:cNvSpPr>
              <p:nvPr/>
            </p:nvSpPr>
            <p:spPr bwMode="auto">
              <a:xfrm>
                <a:off x="3470" y="2205"/>
                <a:ext cx="0" cy="40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9897" name="Group 25"/>
            <p:cNvGrpSpPr/>
            <p:nvPr/>
          </p:nvGrpSpPr>
          <p:grpSpPr bwMode="auto">
            <a:xfrm>
              <a:off x="3414" y="2704"/>
              <a:ext cx="170" cy="273"/>
              <a:chOff x="3334" y="2205"/>
              <a:chExt cx="272" cy="409"/>
            </a:xfrm>
          </p:grpSpPr>
          <p:sp>
            <p:nvSpPr>
              <p:cNvPr id="79898" name="Rectangle 26"/>
              <p:cNvSpPr>
                <a:spLocks noChangeArrowheads="1"/>
              </p:cNvSpPr>
              <p:nvPr/>
            </p:nvSpPr>
            <p:spPr bwMode="auto">
              <a:xfrm>
                <a:off x="3334" y="2205"/>
                <a:ext cx="272" cy="408"/>
              </a:xfrm>
              <a:prstGeom prst="rect">
                <a:avLst/>
              </a:prstGeom>
              <a:solidFill>
                <a:srgbClr val="FFCC66"/>
              </a:solidFill>
              <a:ln w="19050" algn="ctr">
                <a:solidFill>
                  <a:schemeClr val="tx1"/>
                </a:solidFill>
                <a:miter lim="800000"/>
                <a:tailEnd type="none" w="med" len="lg"/>
              </a:ln>
            </p:spPr>
            <p:txBody>
              <a:bodyPr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79899" name="Line 27"/>
              <p:cNvSpPr>
                <a:spLocks noChangeShapeType="1"/>
              </p:cNvSpPr>
              <p:nvPr/>
            </p:nvSpPr>
            <p:spPr bwMode="auto">
              <a:xfrm>
                <a:off x="3334" y="2296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9900" name="Line 28"/>
              <p:cNvSpPr>
                <a:spLocks noChangeShapeType="1"/>
              </p:cNvSpPr>
              <p:nvPr/>
            </p:nvSpPr>
            <p:spPr bwMode="auto">
              <a:xfrm>
                <a:off x="3470" y="2205"/>
                <a:ext cx="0" cy="40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9901" name="Group 29"/>
            <p:cNvGrpSpPr/>
            <p:nvPr/>
          </p:nvGrpSpPr>
          <p:grpSpPr bwMode="auto">
            <a:xfrm>
              <a:off x="3798" y="2704"/>
              <a:ext cx="171" cy="273"/>
              <a:chOff x="3334" y="2205"/>
              <a:chExt cx="272" cy="409"/>
            </a:xfrm>
          </p:grpSpPr>
          <p:sp>
            <p:nvSpPr>
              <p:cNvPr id="79902" name="Rectangle 30"/>
              <p:cNvSpPr>
                <a:spLocks noChangeArrowheads="1"/>
              </p:cNvSpPr>
              <p:nvPr/>
            </p:nvSpPr>
            <p:spPr bwMode="auto">
              <a:xfrm>
                <a:off x="3334" y="2205"/>
                <a:ext cx="272" cy="408"/>
              </a:xfrm>
              <a:prstGeom prst="rect">
                <a:avLst/>
              </a:prstGeom>
              <a:solidFill>
                <a:srgbClr val="FFCC66"/>
              </a:solidFill>
              <a:ln w="19050" algn="ctr">
                <a:solidFill>
                  <a:schemeClr val="tx1"/>
                </a:solidFill>
                <a:miter lim="800000"/>
                <a:tailEnd type="none" w="med" len="lg"/>
              </a:ln>
            </p:spPr>
            <p:txBody>
              <a:bodyPr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79903" name="Line 31"/>
              <p:cNvSpPr>
                <a:spLocks noChangeShapeType="1"/>
              </p:cNvSpPr>
              <p:nvPr/>
            </p:nvSpPr>
            <p:spPr bwMode="auto">
              <a:xfrm>
                <a:off x="3334" y="2296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9904" name="Line 32"/>
              <p:cNvSpPr>
                <a:spLocks noChangeShapeType="1"/>
              </p:cNvSpPr>
              <p:nvPr/>
            </p:nvSpPr>
            <p:spPr bwMode="auto">
              <a:xfrm>
                <a:off x="3470" y="2205"/>
                <a:ext cx="0" cy="40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9905" name="Group 33"/>
            <p:cNvGrpSpPr/>
            <p:nvPr/>
          </p:nvGrpSpPr>
          <p:grpSpPr bwMode="auto">
            <a:xfrm>
              <a:off x="3414" y="3067"/>
              <a:ext cx="170" cy="273"/>
              <a:chOff x="3334" y="2205"/>
              <a:chExt cx="272" cy="409"/>
            </a:xfrm>
          </p:grpSpPr>
          <p:sp>
            <p:nvSpPr>
              <p:cNvPr id="79906" name="Rectangle 34"/>
              <p:cNvSpPr>
                <a:spLocks noChangeArrowheads="1"/>
              </p:cNvSpPr>
              <p:nvPr/>
            </p:nvSpPr>
            <p:spPr bwMode="auto">
              <a:xfrm>
                <a:off x="3334" y="2205"/>
                <a:ext cx="272" cy="408"/>
              </a:xfrm>
              <a:prstGeom prst="rect">
                <a:avLst/>
              </a:prstGeom>
              <a:solidFill>
                <a:srgbClr val="FFCC66"/>
              </a:solidFill>
              <a:ln w="19050" algn="ctr">
                <a:solidFill>
                  <a:schemeClr val="tx1"/>
                </a:solidFill>
                <a:miter lim="800000"/>
                <a:tailEnd type="none" w="med" len="lg"/>
              </a:ln>
            </p:spPr>
            <p:txBody>
              <a:bodyPr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79907" name="Line 35"/>
              <p:cNvSpPr>
                <a:spLocks noChangeShapeType="1"/>
              </p:cNvSpPr>
              <p:nvPr/>
            </p:nvSpPr>
            <p:spPr bwMode="auto">
              <a:xfrm>
                <a:off x="3334" y="2296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9908" name="Line 36"/>
              <p:cNvSpPr>
                <a:spLocks noChangeShapeType="1"/>
              </p:cNvSpPr>
              <p:nvPr/>
            </p:nvSpPr>
            <p:spPr bwMode="auto">
              <a:xfrm>
                <a:off x="3470" y="2205"/>
                <a:ext cx="0" cy="40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9909" name="Group 37"/>
            <p:cNvGrpSpPr/>
            <p:nvPr/>
          </p:nvGrpSpPr>
          <p:grpSpPr bwMode="auto">
            <a:xfrm>
              <a:off x="3798" y="3067"/>
              <a:ext cx="171" cy="273"/>
              <a:chOff x="3334" y="2205"/>
              <a:chExt cx="272" cy="409"/>
            </a:xfrm>
          </p:grpSpPr>
          <p:sp>
            <p:nvSpPr>
              <p:cNvPr id="79910" name="Rectangle 38"/>
              <p:cNvSpPr>
                <a:spLocks noChangeArrowheads="1"/>
              </p:cNvSpPr>
              <p:nvPr/>
            </p:nvSpPr>
            <p:spPr bwMode="auto">
              <a:xfrm>
                <a:off x="3334" y="2205"/>
                <a:ext cx="272" cy="408"/>
              </a:xfrm>
              <a:prstGeom prst="rect">
                <a:avLst/>
              </a:prstGeom>
              <a:solidFill>
                <a:srgbClr val="FFCC66"/>
              </a:solidFill>
              <a:ln w="19050" algn="ctr">
                <a:solidFill>
                  <a:schemeClr val="tx1"/>
                </a:solidFill>
                <a:miter lim="800000"/>
                <a:tailEnd type="none" w="med" len="lg"/>
              </a:ln>
            </p:spPr>
            <p:txBody>
              <a:bodyPr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79911" name="Line 39"/>
              <p:cNvSpPr>
                <a:spLocks noChangeShapeType="1"/>
              </p:cNvSpPr>
              <p:nvPr/>
            </p:nvSpPr>
            <p:spPr bwMode="auto">
              <a:xfrm>
                <a:off x="3334" y="2296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9912" name="Line 40"/>
              <p:cNvSpPr>
                <a:spLocks noChangeShapeType="1"/>
              </p:cNvSpPr>
              <p:nvPr/>
            </p:nvSpPr>
            <p:spPr bwMode="auto">
              <a:xfrm>
                <a:off x="3470" y="2205"/>
                <a:ext cx="0" cy="40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9913" name="Group 41"/>
            <p:cNvGrpSpPr/>
            <p:nvPr/>
          </p:nvGrpSpPr>
          <p:grpSpPr bwMode="auto">
            <a:xfrm>
              <a:off x="3423" y="3475"/>
              <a:ext cx="170" cy="273"/>
              <a:chOff x="3334" y="2205"/>
              <a:chExt cx="272" cy="409"/>
            </a:xfrm>
          </p:grpSpPr>
          <p:sp>
            <p:nvSpPr>
              <p:cNvPr id="79914" name="Rectangle 42"/>
              <p:cNvSpPr>
                <a:spLocks noChangeArrowheads="1"/>
              </p:cNvSpPr>
              <p:nvPr/>
            </p:nvSpPr>
            <p:spPr bwMode="auto">
              <a:xfrm>
                <a:off x="3334" y="2205"/>
                <a:ext cx="272" cy="408"/>
              </a:xfrm>
              <a:prstGeom prst="rect">
                <a:avLst/>
              </a:prstGeom>
              <a:solidFill>
                <a:srgbClr val="FFCC66"/>
              </a:solidFill>
              <a:ln w="19050" algn="ctr">
                <a:solidFill>
                  <a:schemeClr val="tx1"/>
                </a:solidFill>
                <a:miter lim="800000"/>
                <a:tailEnd type="none" w="med" len="lg"/>
              </a:ln>
            </p:spPr>
            <p:txBody>
              <a:bodyPr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79915" name="Line 43"/>
              <p:cNvSpPr>
                <a:spLocks noChangeShapeType="1"/>
              </p:cNvSpPr>
              <p:nvPr/>
            </p:nvSpPr>
            <p:spPr bwMode="auto">
              <a:xfrm>
                <a:off x="3334" y="2296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9916" name="Line 44"/>
              <p:cNvSpPr>
                <a:spLocks noChangeShapeType="1"/>
              </p:cNvSpPr>
              <p:nvPr/>
            </p:nvSpPr>
            <p:spPr bwMode="auto">
              <a:xfrm>
                <a:off x="3470" y="2205"/>
                <a:ext cx="0" cy="40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9917" name="Group 45"/>
            <p:cNvGrpSpPr/>
            <p:nvPr/>
          </p:nvGrpSpPr>
          <p:grpSpPr bwMode="auto">
            <a:xfrm>
              <a:off x="3807" y="3475"/>
              <a:ext cx="171" cy="273"/>
              <a:chOff x="3334" y="2205"/>
              <a:chExt cx="272" cy="409"/>
            </a:xfrm>
          </p:grpSpPr>
          <p:sp>
            <p:nvSpPr>
              <p:cNvPr id="79918" name="Rectangle 46"/>
              <p:cNvSpPr>
                <a:spLocks noChangeArrowheads="1"/>
              </p:cNvSpPr>
              <p:nvPr/>
            </p:nvSpPr>
            <p:spPr bwMode="auto">
              <a:xfrm>
                <a:off x="3334" y="2205"/>
                <a:ext cx="272" cy="408"/>
              </a:xfrm>
              <a:prstGeom prst="rect">
                <a:avLst/>
              </a:prstGeom>
              <a:solidFill>
                <a:srgbClr val="FFCC66"/>
              </a:solidFill>
              <a:ln w="19050" algn="ctr">
                <a:solidFill>
                  <a:schemeClr val="tx1"/>
                </a:solidFill>
                <a:miter lim="800000"/>
                <a:tailEnd type="none" w="med" len="lg"/>
              </a:ln>
            </p:spPr>
            <p:txBody>
              <a:bodyPr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 sz="1800" b="0">
                  <a:latin typeface="Arial" panose="020B0604020202020204" pitchFamily="34" charset="0"/>
                </a:endParaRPr>
              </a:p>
            </p:txBody>
          </p:sp>
          <p:sp>
            <p:nvSpPr>
              <p:cNvPr id="79919" name="Line 47"/>
              <p:cNvSpPr>
                <a:spLocks noChangeShapeType="1"/>
              </p:cNvSpPr>
              <p:nvPr/>
            </p:nvSpPr>
            <p:spPr bwMode="auto">
              <a:xfrm>
                <a:off x="3334" y="2296"/>
                <a:ext cx="27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79920" name="Line 48"/>
              <p:cNvSpPr>
                <a:spLocks noChangeShapeType="1"/>
              </p:cNvSpPr>
              <p:nvPr/>
            </p:nvSpPr>
            <p:spPr bwMode="auto">
              <a:xfrm>
                <a:off x="3470" y="2205"/>
                <a:ext cx="0" cy="40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9921" name="Line 49"/>
            <p:cNvSpPr>
              <a:spLocks noChangeShapeType="1"/>
            </p:cNvSpPr>
            <p:nvPr/>
          </p:nvSpPr>
          <p:spPr bwMode="auto">
            <a:xfrm>
              <a:off x="4354" y="2205"/>
              <a:ext cx="1111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79922" name="Object 50"/>
            <p:cNvGraphicFramePr>
              <a:graphicFrameLocks noChangeAspect="1"/>
            </p:cNvGraphicFramePr>
            <p:nvPr/>
          </p:nvGraphicFramePr>
          <p:xfrm>
            <a:off x="4354" y="2235"/>
            <a:ext cx="136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公式" r:id="rId7" imgW="241300" imgH="254000" progId="Equation.3">
                    <p:embed/>
                  </p:oleObj>
                </mc:Choice>
                <mc:Fallback>
                  <p:oleObj name="公式" r:id="rId7" imgW="241300" imgH="254000" progId="Equation.3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4" y="2235"/>
                          <a:ext cx="136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 type="none" w="med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923" name="Object 51"/>
            <p:cNvGraphicFramePr>
              <a:graphicFrameLocks noChangeAspect="1"/>
            </p:cNvGraphicFramePr>
            <p:nvPr/>
          </p:nvGraphicFramePr>
          <p:xfrm>
            <a:off x="4407" y="3937"/>
            <a:ext cx="151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" name="公式" r:id="rId9" imgW="279400" imgH="355600" progId="Equation.3">
                    <p:embed/>
                  </p:oleObj>
                </mc:Choice>
                <mc:Fallback>
                  <p:oleObj name="公式" r:id="rId9" imgW="279400" imgH="355600" progId="Equation.3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7" y="3937"/>
                          <a:ext cx="151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 type="none" w="med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9924" name="Line 52"/>
            <p:cNvSpPr>
              <a:spLocks noChangeShapeType="1"/>
            </p:cNvSpPr>
            <p:nvPr/>
          </p:nvSpPr>
          <p:spPr bwMode="auto">
            <a:xfrm>
              <a:off x="4396" y="3838"/>
              <a:ext cx="685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9925" name="Line 53"/>
            <p:cNvSpPr>
              <a:spLocks noChangeShapeType="1"/>
            </p:cNvSpPr>
            <p:nvPr/>
          </p:nvSpPr>
          <p:spPr bwMode="auto">
            <a:xfrm>
              <a:off x="4695" y="2205"/>
              <a:ext cx="0" cy="163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triangle" w="med" len="lg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79926" name="Object 54"/>
            <p:cNvGraphicFramePr>
              <a:graphicFrameLocks noChangeAspect="1"/>
            </p:cNvGraphicFramePr>
            <p:nvPr/>
          </p:nvGraphicFramePr>
          <p:xfrm>
            <a:off x="4695" y="2944"/>
            <a:ext cx="136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公式" r:id="rId11" imgW="241300" imgH="393700" progId="Equation.3">
                    <p:embed/>
                  </p:oleObj>
                </mc:Choice>
                <mc:Fallback>
                  <p:oleObj name="公式" r:id="rId11" imgW="241300" imgH="393700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5" y="2944"/>
                          <a:ext cx="136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 type="none" w="med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9927" name="Line 55"/>
            <p:cNvSpPr>
              <a:spLocks noChangeShapeType="1"/>
            </p:cNvSpPr>
            <p:nvPr/>
          </p:nvSpPr>
          <p:spPr bwMode="auto">
            <a:xfrm>
              <a:off x="4354" y="2205"/>
              <a:ext cx="24" cy="190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60824" name="Text Box 56"/>
          <p:cNvSpPr txBox="1">
            <a:spLocks noChangeArrowheads="1"/>
          </p:cNvSpPr>
          <p:nvPr/>
        </p:nvSpPr>
        <p:spPr bwMode="auto">
          <a:xfrm>
            <a:off x="179388" y="333375"/>
            <a:ext cx="8569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66FFFF"/>
                </a:solidFill>
              </a:rPr>
              <a:t>2. </a:t>
            </a:r>
            <a:r>
              <a:rPr lang="zh-CN" altLang="zh-CN" dirty="0">
                <a:solidFill>
                  <a:srgbClr val="66FFFF"/>
                </a:solidFill>
              </a:rPr>
              <a:t>阻力与速度(</a:t>
            </a:r>
            <a:r>
              <a:rPr lang="zh-CN" altLang="zh-CN" dirty="0">
                <a:solidFill>
                  <a:srgbClr val="FFFF00"/>
                </a:solidFill>
              </a:rPr>
              <a:t>低速</a:t>
            </a:r>
            <a:r>
              <a:rPr lang="zh-CN" altLang="zh-CN" dirty="0">
                <a:solidFill>
                  <a:srgbClr val="66FFFF"/>
                </a:solidFill>
              </a:rPr>
              <a:t>)成正比的抛体运动</a:t>
            </a:r>
            <a:endParaRPr lang="zh-CN" altLang="en-US" dirty="0">
              <a:solidFill>
                <a:srgbClr val="66FFFF"/>
              </a:solidFill>
            </a:endParaRPr>
          </a:p>
        </p:txBody>
      </p:sp>
      <p:graphicFrame>
        <p:nvGraphicFramePr>
          <p:cNvPr id="36921" name="Object 57"/>
          <p:cNvGraphicFramePr>
            <a:graphicFrameLocks noChangeAspect="1"/>
          </p:cNvGraphicFramePr>
          <p:nvPr/>
        </p:nvGraphicFramePr>
        <p:xfrm>
          <a:off x="1187450" y="5083585"/>
          <a:ext cx="2178769" cy="810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Equation" r:id="rId13" imgW="28041600" imgH="9448800" progId="Equation.DSMT4">
                  <p:embed/>
                </p:oleObj>
              </mc:Choice>
              <mc:Fallback>
                <p:oleObj name="Equation" r:id="rId13" imgW="28041600" imgH="9448800" progId="Equation.DSMT4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083585"/>
                        <a:ext cx="2178769" cy="8106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8329611" y="3019107"/>
          <a:ext cx="355600" cy="395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Equation" r:id="rId15" imgW="3048000" imgH="3352800" progId="Equation.DSMT4">
                  <p:embed/>
                </p:oleObj>
              </mc:Choice>
              <mc:Fallback>
                <p:oleObj name="Equation" r:id="rId15" imgW="3048000" imgH="3352800" progId="Equation.DSMT4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329611" y="3019107"/>
                        <a:ext cx="355600" cy="3956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0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0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0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0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07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0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0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0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0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0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0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0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60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60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0" grpId="0" autoUpdateAnimBg="0"/>
      <p:bldP spid="160771" grpId="0"/>
      <p:bldP spid="160775" grpId="0"/>
      <p:bldP spid="160776" grpId="0"/>
      <p:bldP spid="160777" grpId="0"/>
      <p:bldP spid="160778" grpId="0"/>
      <p:bldP spid="160824" grpId="0" autoUpdateAnimBg="0"/>
    </p:bldLst>
  </p:timing>
</p:sld>
</file>

<file path=ppt/tags/tag1.xml><?xml version="1.0" encoding="utf-8"?>
<p:tagLst xmlns:p="http://schemas.openxmlformats.org/presentationml/2006/main">
  <p:tag name="KSO_WPP_MARK_KEY" val="e53af1f7-6218-4a4e-b4b2-bfedce9e9355"/>
  <p:tag name="COMMONDATA" val="eyJoZGlkIjoiMGIzNWY1ZDBhMDZjY2NlNjYxMjRmYWQxNjc2YzlhZGI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1781</Words>
  <Application>WPS 演示</Application>
  <PresentationFormat>全屏显示(4:3)</PresentationFormat>
  <Paragraphs>307</Paragraphs>
  <Slides>22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212</vt:i4>
      </vt:variant>
      <vt:variant>
        <vt:lpstr>幻灯片标题</vt:lpstr>
      </vt:variant>
      <vt:variant>
        <vt:i4>22</vt:i4>
      </vt:variant>
    </vt:vector>
  </HeadingPairs>
  <TitlesOfParts>
    <vt:vector size="253" baseType="lpstr">
      <vt:lpstr>Arial</vt:lpstr>
      <vt:lpstr>宋体</vt:lpstr>
      <vt:lpstr>Wingdings</vt:lpstr>
      <vt:lpstr>Times New Roman</vt:lpstr>
      <vt:lpstr>华文仿宋</vt:lpstr>
      <vt:lpstr>楷体_GB2312</vt:lpstr>
      <vt:lpstr>新宋体</vt:lpstr>
      <vt:lpstr>仿宋_GB2312</vt:lpstr>
      <vt:lpstr>仿宋</vt:lpstr>
      <vt:lpstr>Bookman Old Style</vt:lpstr>
      <vt:lpstr>仿宋_GB2312</vt:lpstr>
      <vt:lpstr>Symbol</vt:lpstr>
      <vt:lpstr>微软雅黑</vt:lpstr>
      <vt:lpstr>Arial Unicode MS</vt:lpstr>
      <vt:lpstr>Cataneo BT</vt:lpstr>
      <vt:lpstr>方正舒体</vt:lpstr>
      <vt:lpstr>Math1</vt:lpstr>
      <vt:lpstr>Segoe Print</vt:lpstr>
      <vt:lpstr>默认设计模板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Equation.3</vt:lpstr>
      <vt:lpstr>Equation.3</vt:lpstr>
      <vt:lpstr>Equation.DSMT4</vt:lpstr>
      <vt:lpstr>Equation.3</vt:lpstr>
      <vt:lpstr>Equation.3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xian jiaotong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Polarization of Light</dc:title>
  <dc:creator>wxl</dc:creator>
  <cp:lastModifiedBy>立身行道</cp:lastModifiedBy>
  <cp:revision>895</cp:revision>
  <cp:lastPrinted>2022-03-01T08:09:00Z</cp:lastPrinted>
  <dcterms:created xsi:type="dcterms:W3CDTF">1998-11-21T01:35:00Z</dcterms:created>
  <dcterms:modified xsi:type="dcterms:W3CDTF">2023-03-09T10:54:16Z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235C1ED50612479FB6C784A78B4034AE</vt:lpwstr>
  </property>
  <property fmtid="{D5CDD505-2E9C-101B-9397-08002B2CF9AE}" pid="3" name="KSOProductBuildVer">
    <vt:lpwstr>2052-11.1.0.13012</vt:lpwstr>
  </property>
</Properties>
</file>